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86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86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09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39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44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4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55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84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75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64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28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C719-5F21-4149-8FA0-C4B59D965D42}" type="datetimeFigureOut">
              <a:rPr lang="de-DE" smtClean="0"/>
              <a:t>03.07.2012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972E-8EAA-4F05-81A5-90F3F98EB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10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557" y="404664"/>
            <a:ext cx="7772400" cy="1470025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Freizeitgestaltung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0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557" y="404664"/>
            <a:ext cx="7772400" cy="1470025"/>
          </a:xfrm>
        </p:spPr>
        <p:txBody>
          <a:bodyPr/>
          <a:lstStyle/>
          <a:p>
            <a:r>
              <a:rPr lang="de-DE" dirty="0" err="1">
                <a:solidFill>
                  <a:srgbClr val="C00000"/>
                </a:solidFill>
              </a:rPr>
              <a:t>Indoor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792088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Freizeit mit Spielen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2363058"/>
            <a:ext cx="460851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Freizeitgestaltung mit Spielen bringt:</a:t>
            </a:r>
          </a:p>
          <a:p>
            <a:endParaRPr lang="de-DE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Unterhaltung</a:t>
            </a:r>
          </a:p>
          <a:p>
            <a:pPr marL="285750" indent="-285750">
              <a:buFont typeface="Arial" pitchFamily="34" charset="0"/>
              <a:buChar char="•"/>
            </a:pPr>
            <a:endParaRPr lang="de-DE" b="1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Zeitvertreib</a:t>
            </a:r>
          </a:p>
          <a:p>
            <a:pPr marL="285750" indent="-285750">
              <a:buFont typeface="Arial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Kontakt mit Freunden</a:t>
            </a:r>
          </a:p>
          <a:p>
            <a:pPr marL="285750" indent="-285750">
              <a:buFont typeface="Arial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Taktik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198" y="2636913"/>
            <a:ext cx="336037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557" y="404664"/>
            <a:ext cx="7772400" cy="1470025"/>
          </a:xfrm>
        </p:spPr>
        <p:txBody>
          <a:bodyPr/>
          <a:lstStyle/>
          <a:p>
            <a:r>
              <a:rPr lang="de-DE" b="1" dirty="0"/>
              <a:t>Outdoor</a:t>
            </a:r>
            <a:r>
              <a:rPr lang="de-DE" b="1" dirty="0">
                <a:solidFill>
                  <a:srgbClr val="FF0000"/>
                </a:solidFill>
              </a:rPr>
              <a:t/>
            </a:r>
            <a:br>
              <a:rPr lang="de-DE" b="1" dirty="0">
                <a:solidFill>
                  <a:srgbClr val="FF0000"/>
                </a:solidFill>
              </a:rPr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792088"/>
          </a:xfrm>
        </p:spPr>
        <p:txBody>
          <a:bodyPr/>
          <a:lstStyle/>
          <a:p>
            <a:r>
              <a:rPr lang="de-DE" dirty="0"/>
              <a:t>Sportliche Freizeitgestaltung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1560" y="2363058"/>
            <a:ext cx="44494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Das brauchst du im Hochseilgarten:</a:t>
            </a:r>
          </a:p>
          <a:p>
            <a:endParaRPr lang="de-DE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Vertrauen</a:t>
            </a:r>
          </a:p>
          <a:p>
            <a:pPr marL="285750" indent="-285750">
              <a:buFont typeface="Arial" pitchFamily="34" charset="0"/>
              <a:buChar char="•"/>
            </a:pPr>
            <a:endParaRPr lang="de-DE" b="1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Körperkraft </a:t>
            </a:r>
          </a:p>
          <a:p>
            <a:pPr marL="285750" indent="-285750">
              <a:buFont typeface="Arial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Geschicklichkeit </a:t>
            </a:r>
          </a:p>
          <a:p>
            <a:pPr marL="285750" indent="-285750">
              <a:buFont typeface="Arial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Mut</a:t>
            </a:r>
          </a:p>
        </p:txBody>
      </p:sp>
    </p:spTree>
    <p:extLst>
      <p:ext uri="{BB962C8B-B14F-4D97-AF65-F5344CB8AC3E}">
        <p14:creationId xmlns:p14="http://schemas.microsoft.com/office/powerpoint/2010/main" val="15832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8240" y="404664"/>
            <a:ext cx="7772400" cy="1470025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Ideen zur Freizeitgestaltung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2363058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Freizeitgestaltung ist wichtig. Immer mehr Jugendliche wissen nicht so recht, wie sie ihre Freizeit gestalten sollen. Deshalb wollen wir eine Übersicht erstellen was den Jugendlichen gefällt.</a:t>
            </a:r>
            <a:endParaRPr lang="de-DE" b="1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467544" y="364502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Ideen für die Freizeitgestaltung</a:t>
            </a:r>
          </a:p>
          <a:p>
            <a:r>
              <a:rPr lang="de-DE" b="1" dirty="0" err="1" smtClean="0"/>
              <a:t>Indoor</a:t>
            </a:r>
            <a:r>
              <a:rPr lang="de-DE" b="1" dirty="0" smtClean="0"/>
              <a:t>: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5076056" y="364502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Ideen für die Freizeitgestaltung:</a:t>
            </a:r>
          </a:p>
          <a:p>
            <a:r>
              <a:rPr lang="de-DE" b="1" dirty="0" smtClean="0"/>
              <a:t>Outdoor:</a:t>
            </a:r>
            <a:endParaRPr lang="de-DE" b="1" dirty="0"/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484040" y="1700808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Unsere Meinung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0557" y="404664"/>
            <a:ext cx="7772400" cy="1470025"/>
          </a:xfrm>
        </p:spPr>
        <p:txBody>
          <a:bodyPr/>
          <a:lstStyle/>
          <a:p>
            <a:r>
              <a:rPr lang="de-DE" b="1" dirty="0">
                <a:solidFill>
                  <a:srgbClr val="C00000"/>
                </a:solidFill>
              </a:rPr>
              <a:t>Was ist Freizeit?</a:t>
            </a:r>
            <a:r>
              <a:rPr lang="de-DE" b="1" dirty="0">
                <a:solidFill>
                  <a:srgbClr val="FF0000"/>
                </a:solidFill>
              </a:rPr>
              <a:t/>
            </a:r>
            <a:br>
              <a:rPr lang="de-DE" b="1" dirty="0">
                <a:solidFill>
                  <a:srgbClr val="FF0000"/>
                </a:solidFill>
              </a:rPr>
            </a:b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835696" y="3002876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Freizeit ist die Zeit, in der ich keine Verpflichtungen habe.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4341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Freizeitgestaltung</vt:lpstr>
      <vt:lpstr>Indoor </vt:lpstr>
      <vt:lpstr>Outdoor </vt:lpstr>
      <vt:lpstr>Ideen zur Freizeitgestaltung</vt:lpstr>
      <vt:lpstr>Was ist Freizeit?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Freizeitgestaltung</dc:title>
  <dc:creator>He und Di</dc:creator>
  <cp:lastModifiedBy>He und Di</cp:lastModifiedBy>
  <cp:revision>33</cp:revision>
  <dcterms:created xsi:type="dcterms:W3CDTF">2011-11-15T15:40:06Z</dcterms:created>
  <dcterms:modified xsi:type="dcterms:W3CDTF">2012-07-03T13:26:18Z</dcterms:modified>
</cp:coreProperties>
</file>