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8" r:id="rId5"/>
    <p:sldId id="261" r:id="rId6"/>
    <p:sldId id="257" r:id="rId7"/>
    <p:sldId id="259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448"/>
        <p:guide orient="horz" pos="9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2D630-2D26-46A9-94B2-24ABD3DB81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02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E6E91-7C58-428B-8CE0-5F34F8EF05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38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F759B-E1DF-46D8-85C4-379453C9C2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86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1C7E5-660D-4FDC-A44D-62C6C09377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21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69160-AB33-407F-AFC1-B0FF3B64D7F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95D07-61DA-423D-97A6-8DFEBB0F99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84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B2061-1434-4D61-A8D0-D9926F14DC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28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43ACF-D48B-444E-90C1-2A8A467A2F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56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8AD02-3A93-4ED3-948C-F7BF4D90AA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65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7B00D-F7AD-4CFB-A55D-225BA86759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989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BFE51-2ECB-4175-8FE6-7BAA98A7B8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28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CEFC4-EA6E-4D39-ACED-5DFF7CC3E6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1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53E90DA5-A64C-4170-B07F-ACCC51469E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de-DE" sz="4000" smtClean="0">
                <a:solidFill>
                  <a:srgbClr val="0000FF"/>
                </a:solidFill>
              </a:rPr>
              <a:t>Die Addition von Brüchen</a:t>
            </a:r>
          </a:p>
        </p:txBody>
      </p:sp>
      <p:graphicFrame>
        <p:nvGraphicFramePr>
          <p:cNvPr id="2051" name="Object 9"/>
          <p:cNvGraphicFramePr>
            <a:graphicFrameLocks noChangeAspect="1"/>
          </p:cNvGraphicFramePr>
          <p:nvPr>
            <p:ph type="subTitle" idx="1"/>
          </p:nvPr>
        </p:nvGraphicFramePr>
        <p:xfrm>
          <a:off x="2514600" y="2362200"/>
          <a:ext cx="4114800" cy="301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Formel" r:id="rId3" imgW="507780" imgH="393529" progId="Equation.3">
                  <p:embed/>
                </p:oleObj>
              </mc:Choice>
              <mc:Fallback>
                <p:oleObj name="Formel" r:id="rId3" imgW="507780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362200"/>
                        <a:ext cx="4114800" cy="301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1143000"/>
          </a:xfrm>
        </p:spPr>
        <p:txBody>
          <a:bodyPr/>
          <a:lstStyle/>
          <a:p>
            <a:pPr eaLnBrk="1" hangingPunct="1"/>
            <a:r>
              <a:rPr lang="de-DE" sz="4000" smtClean="0">
                <a:solidFill>
                  <a:srgbClr val="0000FF"/>
                </a:solidFill>
              </a:rPr>
              <a:t>Zusammenfassung:</a:t>
            </a:r>
            <a:br>
              <a:rPr lang="de-DE" sz="4000" smtClean="0">
                <a:solidFill>
                  <a:srgbClr val="0000FF"/>
                </a:solidFill>
              </a:rPr>
            </a:br>
            <a:r>
              <a:rPr lang="de-DE" sz="4000" smtClean="0">
                <a:solidFill>
                  <a:srgbClr val="0000FF"/>
                </a:solidFill>
              </a:rPr>
              <a:t>Die Addition von Brüchen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3138" y="1600200"/>
            <a:ext cx="7197725" cy="4525963"/>
          </a:xfrm>
        </p:spPr>
        <p:txBody>
          <a:bodyPr/>
          <a:lstStyle/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Hauptnenner bestimmen</a:t>
            </a:r>
          </a:p>
          <a:p>
            <a:pPr eaLnBrk="1" hangingPunct="1"/>
            <a:r>
              <a:rPr lang="de-DE" smtClean="0"/>
              <a:t>Brüche erweitern</a:t>
            </a:r>
          </a:p>
          <a:p>
            <a:pPr eaLnBrk="1" hangingPunct="1"/>
            <a:r>
              <a:rPr lang="de-DE" smtClean="0"/>
              <a:t>Brüche addieren</a:t>
            </a:r>
          </a:p>
          <a:p>
            <a:pPr eaLnBrk="1" hangingPunct="1"/>
            <a:r>
              <a:rPr lang="de-DE" smtClean="0"/>
              <a:t>Ergebnis kürzen</a:t>
            </a:r>
          </a:p>
          <a:p>
            <a:pPr eaLnBrk="1" hangingPunct="1"/>
            <a:r>
              <a:rPr lang="de-DE" smtClean="0"/>
              <a:t>In gemischten Bruch umwandeln</a:t>
            </a:r>
          </a:p>
          <a:p>
            <a:pPr eaLnBrk="1" hangingPunct="1"/>
            <a:endParaRPr lang="de-DE" smtClean="0">
              <a:solidFill>
                <a:srgbClr val="0000FF"/>
              </a:solidFill>
            </a:endParaRPr>
          </a:p>
          <a:p>
            <a:pPr eaLnBrk="1" hangingPunct="1"/>
            <a:endParaRPr lang="de-DE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9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de-DE" sz="4000" smtClean="0">
                <a:solidFill>
                  <a:srgbClr val="0000FF"/>
                </a:solidFill>
              </a:rPr>
              <a:t>Das Ergebnis in ganze Zahlen umwandeln und kürzen</a:t>
            </a:r>
          </a:p>
        </p:txBody>
      </p:sp>
      <p:graphicFrame>
        <p:nvGraphicFramePr>
          <p:cNvPr id="4099" name="Object 1028"/>
          <p:cNvGraphicFramePr>
            <a:graphicFrameLocks noChangeAspect="1"/>
          </p:cNvGraphicFramePr>
          <p:nvPr>
            <p:ph idx="1"/>
          </p:nvPr>
        </p:nvGraphicFramePr>
        <p:xfrm>
          <a:off x="1219200" y="2362200"/>
          <a:ext cx="6705600" cy="303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Formel" r:id="rId3" imgW="850531" imgH="393529" progId="Equation.3">
                  <p:embed/>
                </p:oleObj>
              </mc:Choice>
              <mc:Fallback>
                <p:oleObj name="Formel" r:id="rId3" imgW="850531" imgH="393529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362200"/>
                        <a:ext cx="6705600" cy="303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/>
          <a:lstStyle/>
          <a:p>
            <a:pPr eaLnBrk="1" hangingPunct="1"/>
            <a:r>
              <a:rPr lang="de-DE" sz="4000" smtClean="0">
                <a:solidFill>
                  <a:srgbClr val="0000FF"/>
                </a:solidFill>
              </a:rPr>
              <a:t>Erweitern der Brüche</a:t>
            </a:r>
          </a:p>
        </p:txBody>
      </p:sp>
      <p:graphicFrame>
        <p:nvGraphicFramePr>
          <p:cNvPr id="5123" name="Object 4"/>
          <p:cNvGraphicFramePr>
            <a:graphicFrameLocks noChangeAspect="1"/>
          </p:cNvGraphicFramePr>
          <p:nvPr>
            <p:ph idx="1"/>
          </p:nvPr>
        </p:nvGraphicFramePr>
        <p:xfrm>
          <a:off x="1828800" y="2362200"/>
          <a:ext cx="54864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Formel" r:id="rId3" imgW="685800" imgH="393480" progId="Equation.3">
                  <p:embed/>
                </p:oleObj>
              </mc:Choice>
              <mc:Fallback>
                <p:oleObj name="Formel" r:id="rId3" imgW="6858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62200"/>
                        <a:ext cx="54864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9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de-DE" sz="4000" smtClean="0">
                <a:solidFill>
                  <a:srgbClr val="0000FF"/>
                </a:solidFill>
              </a:rPr>
              <a:t>Das Ergebnis </a:t>
            </a:r>
            <a:br>
              <a:rPr lang="de-DE" sz="4000" smtClean="0">
                <a:solidFill>
                  <a:srgbClr val="0000FF"/>
                </a:solidFill>
              </a:rPr>
            </a:br>
            <a:r>
              <a:rPr lang="de-DE" sz="4000" smtClean="0">
                <a:solidFill>
                  <a:srgbClr val="0000FF"/>
                </a:solidFill>
              </a:rPr>
              <a:t>als Dezimalzahl schreiben</a:t>
            </a:r>
          </a:p>
        </p:txBody>
      </p:sp>
      <p:graphicFrame>
        <p:nvGraphicFramePr>
          <p:cNvPr id="6147" name="Object 1028"/>
          <p:cNvGraphicFramePr>
            <a:graphicFrameLocks noChangeAspect="1"/>
          </p:cNvGraphicFramePr>
          <p:nvPr>
            <p:ph idx="1"/>
          </p:nvPr>
        </p:nvGraphicFramePr>
        <p:xfrm>
          <a:off x="2133600" y="2362200"/>
          <a:ext cx="4876800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Formel" r:id="rId3" imgW="609336" imgH="393529" progId="Equation.3">
                  <p:embed/>
                </p:oleObj>
              </mc:Choice>
              <mc:Fallback>
                <p:oleObj name="Formel" r:id="rId3" imgW="609336" imgH="393529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362200"/>
                        <a:ext cx="4876800" cy="306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/>
          <a:lstStyle/>
          <a:p>
            <a:pPr eaLnBrk="1" hangingPunct="1"/>
            <a:r>
              <a:rPr lang="de-DE" sz="4000" smtClean="0">
                <a:solidFill>
                  <a:srgbClr val="0000FF"/>
                </a:solidFill>
              </a:rPr>
              <a:t>Den Hauptnenner bestimmen</a:t>
            </a:r>
          </a:p>
        </p:txBody>
      </p:sp>
      <p:graphicFrame>
        <p:nvGraphicFramePr>
          <p:cNvPr id="3085" name="Rectangle 13"/>
          <p:cNvGraphicFramePr>
            <a:graphicFrameLocks noGrp="1"/>
          </p:cNvGraphicFramePr>
          <p:nvPr>
            <p:ph idx="1"/>
          </p:nvPr>
        </p:nvGraphicFramePr>
        <p:xfrm>
          <a:off x="533400" y="3429000"/>
          <a:ext cx="8077200" cy="1006475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1006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Der Hauptnenner = 8</a:t>
                      </a:r>
                    </a:p>
                  </a:txBody>
                  <a:tcPr marT="45749" marB="45749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/>
          <a:lstStyle/>
          <a:p>
            <a:pPr eaLnBrk="1" hangingPunct="1"/>
            <a:r>
              <a:rPr lang="de-DE" sz="4000" smtClean="0">
                <a:solidFill>
                  <a:srgbClr val="0000FF"/>
                </a:solidFill>
              </a:rPr>
              <a:t>Die Brüche addieren</a:t>
            </a:r>
          </a:p>
        </p:txBody>
      </p:sp>
      <p:graphicFrame>
        <p:nvGraphicFramePr>
          <p:cNvPr id="8195" name="Object 4"/>
          <p:cNvGraphicFramePr>
            <a:graphicFrameLocks noChangeAspect="1"/>
          </p:cNvGraphicFramePr>
          <p:nvPr>
            <p:ph idx="1"/>
          </p:nvPr>
        </p:nvGraphicFramePr>
        <p:xfrm>
          <a:off x="1676400" y="2362200"/>
          <a:ext cx="5791200" cy="306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Formel" r:id="rId3" imgW="698197" imgH="393529" progId="Equation.3">
                  <p:embed/>
                </p:oleObj>
              </mc:Choice>
              <mc:Fallback>
                <p:oleObj name="Formel" r:id="rId3" imgW="698197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2200"/>
                        <a:ext cx="5791200" cy="306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Bildschirmpräsentation (4:3)</PresentationFormat>
  <Paragraphs>14</Paragraphs>
  <Slides>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Standarddesign</vt:lpstr>
      <vt:lpstr>Microsoft Formel-Editor 3.0</vt:lpstr>
      <vt:lpstr>Die Addition von Brüchen</vt:lpstr>
      <vt:lpstr>Zusammenfassung: Die Addition von Brüchen</vt:lpstr>
      <vt:lpstr>Das Ergebnis in ganze Zahlen umwandeln und kürzen</vt:lpstr>
      <vt:lpstr>Erweitern der Brüche</vt:lpstr>
      <vt:lpstr>Das Ergebnis  als Dezimalzahl schreiben</vt:lpstr>
      <vt:lpstr>Den Hauptnenner bestimmen</vt:lpstr>
      <vt:lpstr>Die Brüche addieren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Schroedel, Braunschweig</dc:creator>
  <cp:lastModifiedBy>S. Schmidt</cp:lastModifiedBy>
  <cp:revision>17</cp:revision>
  <dcterms:created xsi:type="dcterms:W3CDTF">2004-09-15T09:28:18Z</dcterms:created>
  <dcterms:modified xsi:type="dcterms:W3CDTF">2013-06-03T09:54:49Z</dcterms:modified>
</cp:coreProperties>
</file>