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notesSlides/notesSlide2.xml" ContentType="application/vnd.openxmlformats-officedocument.presentationml.notesSlide+xml"/>
  <Override PartName="/ppt/ink/ink7.xml" ContentType="application/inkml+xml"/>
  <Override PartName="/ppt/ink/ink8.xml" ContentType="application/inkml+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20"/>
  </p:notesMasterIdLst>
  <p:handoutMasterIdLst>
    <p:handoutMasterId r:id="rId21"/>
  </p:handoutMasterIdLst>
  <p:sldIdLst>
    <p:sldId id="256" r:id="rId2"/>
    <p:sldId id="667" r:id="rId3"/>
    <p:sldId id="699" r:id="rId4"/>
    <p:sldId id="711" r:id="rId5"/>
    <p:sldId id="712" r:id="rId6"/>
    <p:sldId id="713" r:id="rId7"/>
    <p:sldId id="692" r:id="rId8"/>
    <p:sldId id="698" r:id="rId9"/>
    <p:sldId id="640" r:id="rId10"/>
    <p:sldId id="708" r:id="rId11"/>
    <p:sldId id="717" r:id="rId12"/>
    <p:sldId id="709" r:id="rId13"/>
    <p:sldId id="710" r:id="rId14"/>
    <p:sldId id="714" r:id="rId15"/>
    <p:sldId id="715" r:id="rId16"/>
    <p:sldId id="282" r:id="rId17"/>
    <p:sldId id="696" r:id="rId18"/>
    <p:sldId id="718" r:id="rId19"/>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DE0C9B3-D337-9F32-F947-F596DCE29401}" name="Kestel, Sebastian" initials="KS" userId="S::Sebastian.Kestel@westermanngruppe.ch::8baddffc-239c-4d51-9269-6b460ddb05ec"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Capaul, Roman" initials="CR"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ECEE"/>
    <a:srgbClr val="00766B"/>
    <a:srgbClr val="FFFF00"/>
    <a:srgbClr val="0066FF"/>
    <a:srgbClr val="008000"/>
    <a:srgbClr val="4C9B3F"/>
    <a:srgbClr val="99CCFF"/>
    <a:srgbClr val="CDE5ED"/>
    <a:srgbClr val="EBF5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83" autoAdjust="0"/>
    <p:restoredTop sz="92713" autoAdjust="0"/>
  </p:normalViewPr>
  <p:slideViewPr>
    <p:cSldViewPr snapToGrid="0">
      <p:cViewPr varScale="1">
        <p:scale>
          <a:sx n="116" d="100"/>
          <a:sy n="116" d="100"/>
        </p:scale>
        <p:origin x="258" y="102"/>
      </p:cViewPr>
      <p:guideLst>
        <p:guide orient="horz" pos="2160"/>
        <p:guide pos="3840"/>
      </p:guideLst>
    </p:cSldViewPr>
  </p:slideViewPr>
  <p:notesTextViewPr>
    <p:cViewPr>
      <p:scale>
        <a:sx n="3" d="2"/>
        <a:sy n="3" d="2"/>
      </p:scale>
      <p:origin x="0" y="0"/>
    </p:cViewPr>
  </p:notesTextViewPr>
  <p:notesViewPr>
    <p:cSldViewPr snapToGrid="0">
      <p:cViewPr varScale="1">
        <p:scale>
          <a:sx n="82" d="100"/>
          <a:sy n="82" d="100"/>
        </p:scale>
        <p:origin x="-3924"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 Id="rId27"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EC348C35-67F0-4819-B9C5-8CB11D48FCE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umsplatzhalter 2">
            <a:extLst>
              <a:ext uri="{FF2B5EF4-FFF2-40B4-BE49-F238E27FC236}">
                <a16:creationId xmlns:a16="http://schemas.microsoft.com/office/drawing/2014/main" id="{3E35B8E4-D8F7-413B-9805-C8E3B6934A0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3413E78-BB05-4A71-97D3-1432E1F9ED7D}" type="datetimeFigureOut">
              <a:rPr lang="de-CH" smtClean="0"/>
              <a:t>12.08.2024</a:t>
            </a:fld>
            <a:endParaRPr lang="de-CH"/>
          </a:p>
        </p:txBody>
      </p:sp>
      <p:sp>
        <p:nvSpPr>
          <p:cNvPr id="4" name="Fußzeilenplatzhalter 3">
            <a:extLst>
              <a:ext uri="{FF2B5EF4-FFF2-40B4-BE49-F238E27FC236}">
                <a16:creationId xmlns:a16="http://schemas.microsoft.com/office/drawing/2014/main" id="{2A17661E-5839-4CA9-B1F6-A6BEAAE9402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5" name="Foliennummernplatzhalter 4">
            <a:extLst>
              <a:ext uri="{FF2B5EF4-FFF2-40B4-BE49-F238E27FC236}">
                <a16:creationId xmlns:a16="http://schemas.microsoft.com/office/drawing/2014/main" id="{45B50CE6-97E1-4974-9DCE-393E99B0E51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2892341-86C6-4475-9515-BD55F2FC6A34}" type="slidenum">
              <a:rPr lang="de-CH" smtClean="0"/>
              <a:t>‹Nr.›</a:t>
            </a:fld>
            <a:endParaRPr lang="de-CH"/>
          </a:p>
        </p:txBody>
      </p:sp>
    </p:spTree>
    <p:extLst>
      <p:ext uri="{BB962C8B-B14F-4D97-AF65-F5344CB8AC3E}">
        <p14:creationId xmlns:p14="http://schemas.microsoft.com/office/powerpoint/2010/main" val="1049537546"/>
      </p:ext>
    </p:extLst>
  </p:cSld>
  <p:clrMap bg1="lt1" tx1="dk1" bg2="lt2" tx2="dk2" accent1="accent1" accent2="accent2" accent3="accent3" accent4="accent4" accent5="accent5" accent6="accent6" hlink="hlink" folHlink="folHlink"/>
  <p:hf dt="0"/>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2-02T13:11:31.526"/>
    </inkml:context>
    <inkml:brush xml:id="br0">
      <inkml:brushProperty name="width" value="0.1" units="cm"/>
      <inkml:brushProperty name="height" value="0.1" units="cm"/>
      <inkml:brushProperty name="color" value="#FF0066"/>
      <inkml:brushProperty name="ignorePressure" value="1"/>
    </inkml:brush>
  </inkml:definitions>
  <inkml:trace contextRef="#ctx0" brushRef="#br0">0 1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2-02T13:11:31.526"/>
    </inkml:context>
    <inkml:brush xml:id="br0">
      <inkml:brushProperty name="width" value="0.1" units="cm"/>
      <inkml:brushProperty name="height" value="0.1" units="cm"/>
      <inkml:brushProperty name="color" value="#FF0066"/>
      <inkml:brushProperty name="ignorePressure" value="1"/>
    </inkml:brush>
  </inkml:definitions>
  <inkml:trace contextRef="#ctx0" brushRef="#br0">0 1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2-02T13:11:31.526"/>
    </inkml:context>
    <inkml:brush xml:id="br0">
      <inkml:brushProperty name="width" value="0.1" units="cm"/>
      <inkml:brushProperty name="height" value="0.1" units="cm"/>
      <inkml:brushProperty name="color" value="#FF0066"/>
      <inkml:brushProperty name="ignorePressure" value="1"/>
    </inkml:brush>
  </inkml:definitions>
  <inkml:trace contextRef="#ctx0" brushRef="#br0">0 1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2-02T13:11:31.526"/>
    </inkml:context>
    <inkml:brush xml:id="br0">
      <inkml:brushProperty name="width" value="0.1" units="cm"/>
      <inkml:brushProperty name="height" value="0.1" units="cm"/>
      <inkml:brushProperty name="color" value="#FF0066"/>
      <inkml:brushProperty name="ignorePressure" value="1"/>
    </inkml:brush>
  </inkml:definitions>
  <inkml:trace contextRef="#ctx0" brushRef="#br0">0 1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2-02T13:11:31.526"/>
    </inkml:context>
    <inkml:brush xml:id="br0">
      <inkml:brushProperty name="width" value="0.1" units="cm"/>
      <inkml:brushProperty name="height" value="0.1" units="cm"/>
      <inkml:brushProperty name="color" value="#FF0066"/>
      <inkml:brushProperty name="ignorePressure" value="1"/>
    </inkml:brush>
  </inkml:definitions>
  <inkml:trace contextRef="#ctx0" brushRef="#br0">0 1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2-02T13:11:31.526"/>
    </inkml:context>
    <inkml:brush xml:id="br0">
      <inkml:brushProperty name="width" value="0.1" units="cm"/>
      <inkml:brushProperty name="height" value="0.1" units="cm"/>
      <inkml:brushProperty name="color" value="#FF0066"/>
      <inkml:brushProperty name="ignorePressure" value="1"/>
    </inkml:brush>
  </inkml:definitions>
  <inkml:trace contextRef="#ctx0" brushRef="#br0">0 1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2-02T13:11:31.526"/>
    </inkml:context>
    <inkml:brush xml:id="br0">
      <inkml:brushProperty name="width" value="0.1" units="cm"/>
      <inkml:brushProperty name="height" value="0.1" units="cm"/>
      <inkml:brushProperty name="color" value="#FF0066"/>
      <inkml:brushProperty name="ignorePressure" value="1"/>
    </inkml:brush>
  </inkml:definitions>
  <inkml:trace contextRef="#ctx0" brushRef="#br0">0 1</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2-02T13:11:31.526"/>
    </inkml:context>
    <inkml:brush xml:id="br0">
      <inkml:brushProperty name="width" value="0.1" units="cm"/>
      <inkml:brushProperty name="height" value="0.1" units="cm"/>
      <inkml:brushProperty name="color" value="#FF0066"/>
      <inkml:brushProperty name="ignorePressure" value="1"/>
    </inkml:brush>
  </inkml:definitions>
  <inkml:trace contextRef="#ctx0" brushRef="#br0">0 1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74B5E6-55A9-40D8-9381-1767AC2977C4}" type="datetimeFigureOut">
              <a:rPr lang="de-CH" smtClean="0"/>
              <a:t>12.08.2024</a:t>
            </a:fld>
            <a:endParaRPr lang="de-CH"/>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FD2558-AF9E-4BEC-8C12-31485415BBB0}" type="slidenum">
              <a:rPr lang="de-CH" smtClean="0"/>
              <a:t>‹Nr.›</a:t>
            </a:fld>
            <a:endParaRPr lang="de-CH"/>
          </a:p>
        </p:txBody>
      </p:sp>
    </p:spTree>
    <p:extLst>
      <p:ext uri="{BB962C8B-B14F-4D97-AF65-F5344CB8AC3E}">
        <p14:creationId xmlns:p14="http://schemas.microsoft.com/office/powerpoint/2010/main" val="3512658691"/>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Kopfzeilenplatzhalter 3"/>
          <p:cNvSpPr>
            <a:spLocks noGrp="1"/>
          </p:cNvSpPr>
          <p:nvPr>
            <p:ph type="hdr" sz="quarter"/>
          </p:nvPr>
        </p:nvSpPr>
        <p:spPr/>
        <p:txBody>
          <a:bodyPr/>
          <a:lstStyle/>
          <a:p>
            <a:endParaRPr lang="de-CH"/>
          </a:p>
        </p:txBody>
      </p:sp>
      <p:sp>
        <p:nvSpPr>
          <p:cNvPr id="5" name="Fußzeilenplatzhalter 4"/>
          <p:cNvSpPr>
            <a:spLocks noGrp="1"/>
          </p:cNvSpPr>
          <p:nvPr>
            <p:ph type="ftr" sz="quarter" idx="4"/>
          </p:nvPr>
        </p:nvSpPr>
        <p:spPr/>
        <p:txBody>
          <a:bodyPr/>
          <a:lstStyle/>
          <a:p>
            <a:endParaRPr lang="de-CH"/>
          </a:p>
        </p:txBody>
      </p:sp>
      <p:sp>
        <p:nvSpPr>
          <p:cNvPr id="6" name="Foliennummernplatzhalter 5"/>
          <p:cNvSpPr>
            <a:spLocks noGrp="1"/>
          </p:cNvSpPr>
          <p:nvPr>
            <p:ph type="sldNum" sz="quarter" idx="5"/>
          </p:nvPr>
        </p:nvSpPr>
        <p:spPr/>
        <p:txBody>
          <a:bodyPr/>
          <a:lstStyle/>
          <a:p>
            <a:fld id="{DBFD2558-AF9E-4BEC-8C12-31485415BBB0}" type="slidenum">
              <a:rPr lang="de-CH" smtClean="0"/>
              <a:t>1</a:t>
            </a:fld>
            <a:endParaRPr lang="de-CH"/>
          </a:p>
        </p:txBody>
      </p:sp>
    </p:spTree>
    <p:extLst>
      <p:ext uri="{BB962C8B-B14F-4D97-AF65-F5344CB8AC3E}">
        <p14:creationId xmlns:p14="http://schemas.microsoft.com/office/powerpoint/2010/main" val="4209044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Kopfzeilenplatzhalter 3"/>
          <p:cNvSpPr>
            <a:spLocks noGrp="1"/>
          </p:cNvSpPr>
          <p:nvPr>
            <p:ph type="hdr" sz="quarter"/>
          </p:nvPr>
        </p:nvSpPr>
        <p:spPr/>
        <p:txBody>
          <a:bodyPr/>
          <a:lstStyle/>
          <a:p>
            <a:endParaRPr lang="de-CH"/>
          </a:p>
        </p:txBody>
      </p:sp>
      <p:sp>
        <p:nvSpPr>
          <p:cNvPr id="5" name="Fußzeilenplatzhalter 4"/>
          <p:cNvSpPr>
            <a:spLocks noGrp="1"/>
          </p:cNvSpPr>
          <p:nvPr>
            <p:ph type="ftr" sz="quarter" idx="4"/>
          </p:nvPr>
        </p:nvSpPr>
        <p:spPr/>
        <p:txBody>
          <a:bodyPr/>
          <a:lstStyle/>
          <a:p>
            <a:endParaRPr lang="de-CH"/>
          </a:p>
        </p:txBody>
      </p:sp>
      <p:sp>
        <p:nvSpPr>
          <p:cNvPr id="6" name="Foliennummernplatzhalter 5"/>
          <p:cNvSpPr>
            <a:spLocks noGrp="1"/>
          </p:cNvSpPr>
          <p:nvPr>
            <p:ph type="sldNum" sz="quarter" idx="5"/>
          </p:nvPr>
        </p:nvSpPr>
        <p:spPr/>
        <p:txBody>
          <a:bodyPr/>
          <a:lstStyle/>
          <a:p>
            <a:fld id="{DBFD2558-AF9E-4BEC-8C12-31485415BBB0}" type="slidenum">
              <a:rPr lang="de-CH" smtClean="0"/>
              <a:t>16</a:t>
            </a:fld>
            <a:endParaRPr lang="de-CH"/>
          </a:p>
        </p:txBody>
      </p:sp>
    </p:spTree>
    <p:extLst>
      <p:ext uri="{BB962C8B-B14F-4D97-AF65-F5344CB8AC3E}">
        <p14:creationId xmlns:p14="http://schemas.microsoft.com/office/powerpoint/2010/main" val="26341268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 und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842ABE-39F8-450B-9705-5650621B1A54}"/>
              </a:ext>
            </a:extLst>
          </p:cNvPr>
          <p:cNvSpPr>
            <a:spLocks noGrp="1"/>
          </p:cNvSpPr>
          <p:nvPr>
            <p:ph type="title"/>
          </p:nvPr>
        </p:nvSpPr>
        <p:spPr>
          <a:xfrm>
            <a:off x="838200" y="560717"/>
            <a:ext cx="10515600" cy="1259847"/>
          </a:xfrm>
        </p:spPr>
        <p:txBody>
          <a:bodyPr/>
          <a:lstStyle/>
          <a:p>
            <a:r>
              <a:rPr lang="de-DE"/>
              <a:t>Mastertitelformat bearbeiten</a:t>
            </a:r>
            <a:endParaRPr lang="de-CH"/>
          </a:p>
        </p:txBody>
      </p:sp>
      <p:sp>
        <p:nvSpPr>
          <p:cNvPr id="3" name="Datumsplatzhalter 2">
            <a:extLst>
              <a:ext uri="{FF2B5EF4-FFF2-40B4-BE49-F238E27FC236}">
                <a16:creationId xmlns:a16="http://schemas.microsoft.com/office/drawing/2014/main" id="{9E5FEC9D-57C9-4AFD-BF81-3D031A59BF5C}"/>
              </a:ext>
            </a:extLst>
          </p:cNvPr>
          <p:cNvSpPr>
            <a:spLocks noGrp="1"/>
          </p:cNvSpPr>
          <p:nvPr>
            <p:ph type="dt" sz="half" idx="10"/>
          </p:nvPr>
        </p:nvSpPr>
        <p:spPr>
          <a:xfrm>
            <a:off x="838199" y="6356350"/>
            <a:ext cx="4114800" cy="365125"/>
          </a:xfrm>
          <a:prstGeom prst="rect">
            <a:avLst/>
          </a:prstGeom>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4" name="Fußzeilenplatzhalter 3">
            <a:extLst>
              <a:ext uri="{FF2B5EF4-FFF2-40B4-BE49-F238E27FC236}">
                <a16:creationId xmlns:a16="http://schemas.microsoft.com/office/drawing/2014/main" id="{CCC524B6-000F-4C03-823B-1691A244B15C}"/>
              </a:ext>
            </a:extLst>
          </p:cNvPr>
          <p:cNvSpPr>
            <a:spLocks noGrp="1"/>
          </p:cNvSpPr>
          <p:nvPr>
            <p:ph type="ftr" sz="quarter" idx="11"/>
          </p:nvPr>
        </p:nvSpPr>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
        <p:nvSpPr>
          <p:cNvPr id="5" name="Foliennummernplatzhalter 4">
            <a:extLst>
              <a:ext uri="{FF2B5EF4-FFF2-40B4-BE49-F238E27FC236}">
                <a16:creationId xmlns:a16="http://schemas.microsoft.com/office/drawing/2014/main" id="{E0684EEF-97B0-4C2E-B128-362C34EE6780}"/>
              </a:ext>
            </a:extLst>
          </p:cNvPr>
          <p:cNvSpPr>
            <a:spLocks noGrp="1"/>
          </p:cNvSpPr>
          <p:nvPr>
            <p:ph type="sldNum" sz="quarter" idx="12"/>
          </p:nvPr>
        </p:nvSpPr>
        <p:spPr/>
        <p:txBody>
          <a:bodyPr/>
          <a:lstStyle/>
          <a:p>
            <a:fld id="{EBAEE1EB-8B44-4728-A11F-54C2BBCC5F47}" type="slidenum">
              <a:rPr lang="de-CH" smtClean="0"/>
              <a:pPr/>
              <a:t>‹Nr.›</a:t>
            </a:fld>
            <a:endParaRPr lang="de-CH" dirty="0"/>
          </a:p>
        </p:txBody>
      </p:sp>
      <p:sp>
        <p:nvSpPr>
          <p:cNvPr id="7" name="Textplatzhalter 2">
            <a:extLst>
              <a:ext uri="{FF2B5EF4-FFF2-40B4-BE49-F238E27FC236}">
                <a16:creationId xmlns:a16="http://schemas.microsoft.com/office/drawing/2014/main" id="{A7DE12E3-0C09-4E5F-B3B4-6DE76526EF6E}"/>
              </a:ext>
            </a:extLst>
          </p:cNvPr>
          <p:cNvSpPr>
            <a:spLocks noGrp="1"/>
          </p:cNvSpPr>
          <p:nvPr>
            <p:ph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dirty="0"/>
          </a:p>
        </p:txBody>
      </p:sp>
    </p:spTree>
    <p:extLst>
      <p:ext uri="{BB962C8B-B14F-4D97-AF65-F5344CB8AC3E}">
        <p14:creationId xmlns:p14="http://schemas.microsoft.com/office/powerpoint/2010/main" val="4274832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35C01C-5BE3-4AA2-AEC7-545AA9E15932}"/>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CH"/>
          </a:p>
        </p:txBody>
      </p:sp>
      <p:sp>
        <p:nvSpPr>
          <p:cNvPr id="3" name="Bildplatzhalter 2">
            <a:extLst>
              <a:ext uri="{FF2B5EF4-FFF2-40B4-BE49-F238E27FC236}">
                <a16:creationId xmlns:a16="http://schemas.microsoft.com/office/drawing/2014/main" id="{E3E6239D-CE66-4133-901E-B7005B89334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de-CH"/>
          </a:p>
        </p:txBody>
      </p:sp>
      <p:sp>
        <p:nvSpPr>
          <p:cNvPr id="4" name="Textplatzhalter 3">
            <a:extLst>
              <a:ext uri="{FF2B5EF4-FFF2-40B4-BE49-F238E27FC236}">
                <a16:creationId xmlns:a16="http://schemas.microsoft.com/office/drawing/2014/main" id="{DFCE043E-E711-4412-A1FE-FC4102F5F0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8" name="Datumsplatzhalter 3">
            <a:extLst>
              <a:ext uri="{FF2B5EF4-FFF2-40B4-BE49-F238E27FC236}">
                <a16:creationId xmlns:a16="http://schemas.microsoft.com/office/drawing/2014/main" id="{2ABE889E-81B7-4809-BB5C-122FE67BFBC4}"/>
              </a:ext>
            </a:extLst>
          </p:cNvPr>
          <p:cNvSpPr>
            <a:spLocks noGrp="1"/>
          </p:cNvSpPr>
          <p:nvPr>
            <p:ph type="dt" sz="half" idx="10"/>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a:t>www.klv.ch / Download / Wirtschaft &amp; Politik aktuell</a:t>
            </a:r>
            <a:endParaRPr lang="de-CH" i="1" dirty="0"/>
          </a:p>
        </p:txBody>
      </p:sp>
      <p:sp>
        <p:nvSpPr>
          <p:cNvPr id="10" name="Foliennummernplatzhalter 5">
            <a:extLst>
              <a:ext uri="{FF2B5EF4-FFF2-40B4-BE49-F238E27FC236}">
                <a16:creationId xmlns:a16="http://schemas.microsoft.com/office/drawing/2014/main" id="{3E38C7C1-726E-4CC0-867D-EA313AF2907A}"/>
              </a:ext>
            </a:extLst>
          </p:cNvPr>
          <p:cNvSpPr>
            <a:spLocks noGrp="1"/>
          </p:cNvSpPr>
          <p:nvPr>
            <p:ph type="sldNum" sz="quarter" idx="4"/>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11" name="Fußzeilenplatzhalter 3">
            <a:extLst>
              <a:ext uri="{FF2B5EF4-FFF2-40B4-BE49-F238E27FC236}">
                <a16:creationId xmlns:a16="http://schemas.microsoft.com/office/drawing/2014/main" id="{5C679EC6-F5F7-4DC3-A060-06303D639A49}"/>
              </a:ext>
            </a:extLst>
          </p:cNvPr>
          <p:cNvSpPr>
            <a:spLocks noGrp="1"/>
          </p:cNvSpPr>
          <p:nvPr>
            <p:ph type="ftr" sz="quarter" idx="11"/>
          </p:nvPr>
        </p:nvSpPr>
        <p:spPr>
          <a:xfrm>
            <a:off x="7313842" y="6356349"/>
            <a:ext cx="4114800" cy="365125"/>
          </a:xfr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26541504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r>
              <a:rPr lang="de-DE"/>
              <a:t>Mastertitelformat bearbeiten</a:t>
            </a:r>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pPr lvl="0"/>
            <a:r>
              <a:rPr lang="de-DE"/>
              <a:t>Mastertextformat bearbeiten</a:t>
            </a: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EBAEE1EB-8B44-4728-A11F-54C2BBCC5F47}" type="slidenum">
              <a:rPr lang="de-CH" smtClean="0"/>
              <a:pPr/>
              <a:t>‹Nr.›</a:t>
            </a:fld>
            <a:endParaRPr lang="de-CH" dirty="0"/>
          </a:p>
        </p:txBody>
      </p:sp>
    </p:spTree>
    <p:extLst>
      <p:ext uri="{BB962C8B-B14F-4D97-AF65-F5344CB8AC3E}">
        <p14:creationId xmlns:p14="http://schemas.microsoft.com/office/powerpoint/2010/main" val="2641006364"/>
      </p:ext>
    </p:extLst>
  </p:cSld>
  <p:clrMapOvr>
    <a:masterClrMapping/>
  </p:clrMapOvr>
  <p:hf hdr="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el und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842ABE-39F8-450B-9705-5650621B1A54}"/>
              </a:ext>
            </a:extLst>
          </p:cNvPr>
          <p:cNvSpPr>
            <a:spLocks noGrp="1"/>
          </p:cNvSpPr>
          <p:nvPr>
            <p:ph type="title"/>
          </p:nvPr>
        </p:nvSpPr>
        <p:spPr>
          <a:xfrm>
            <a:off x="838200" y="560717"/>
            <a:ext cx="10515600" cy="1259847"/>
          </a:xfrm>
        </p:spPr>
        <p:txBody>
          <a:bodyPr/>
          <a:lstStyle/>
          <a:p>
            <a:r>
              <a:rPr lang="de-DE"/>
              <a:t>Mastertitelformat bearbeiten</a:t>
            </a:r>
            <a:endParaRPr lang="de-CH"/>
          </a:p>
        </p:txBody>
      </p:sp>
      <p:sp>
        <p:nvSpPr>
          <p:cNvPr id="3" name="Datumsplatzhalter 2">
            <a:extLst>
              <a:ext uri="{FF2B5EF4-FFF2-40B4-BE49-F238E27FC236}">
                <a16:creationId xmlns:a16="http://schemas.microsoft.com/office/drawing/2014/main" id="{9E5FEC9D-57C9-4AFD-BF81-3D031A59BF5C}"/>
              </a:ext>
            </a:extLst>
          </p:cNvPr>
          <p:cNvSpPr>
            <a:spLocks noGrp="1"/>
          </p:cNvSpPr>
          <p:nvPr>
            <p:ph type="dt" sz="half" idx="10"/>
          </p:nvPr>
        </p:nvSpPr>
        <p:spPr>
          <a:xfrm>
            <a:off x="838199" y="6356350"/>
            <a:ext cx="4114800" cy="365125"/>
          </a:xfrm>
          <a:prstGeom prst="rect">
            <a:avLst/>
          </a:prstGeom>
        </p:spPr>
        <p:txBody>
          <a:bodyPr/>
          <a:lstStyle/>
          <a:p>
            <a:r>
              <a:rPr lang="de-CH" i="1" dirty="0"/>
              <a:t>www.klv.ch / Download / Wirtschaft &amp; Politik aktuell</a:t>
            </a:r>
          </a:p>
        </p:txBody>
      </p:sp>
      <p:sp>
        <p:nvSpPr>
          <p:cNvPr id="4" name="Fußzeilenplatzhalter 3">
            <a:extLst>
              <a:ext uri="{FF2B5EF4-FFF2-40B4-BE49-F238E27FC236}">
                <a16:creationId xmlns:a16="http://schemas.microsoft.com/office/drawing/2014/main" id="{CCC524B6-000F-4C03-823B-1691A244B15C}"/>
              </a:ext>
            </a:extLst>
          </p:cNvPr>
          <p:cNvSpPr>
            <a:spLocks noGrp="1"/>
          </p:cNvSpPr>
          <p:nvPr>
            <p:ph type="ftr" sz="quarter" idx="11"/>
          </p:nvPr>
        </p:nvSpPr>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
        <p:nvSpPr>
          <p:cNvPr id="5" name="Foliennummernplatzhalter 4">
            <a:extLst>
              <a:ext uri="{FF2B5EF4-FFF2-40B4-BE49-F238E27FC236}">
                <a16:creationId xmlns:a16="http://schemas.microsoft.com/office/drawing/2014/main" id="{E0684EEF-97B0-4C2E-B128-362C34EE6780}"/>
              </a:ext>
            </a:extLst>
          </p:cNvPr>
          <p:cNvSpPr>
            <a:spLocks noGrp="1"/>
          </p:cNvSpPr>
          <p:nvPr>
            <p:ph type="sldNum" sz="quarter" idx="12"/>
          </p:nvPr>
        </p:nvSpPr>
        <p:spPr/>
        <p:txBody>
          <a:bodyPr/>
          <a:lstStyle/>
          <a:p>
            <a:fld id="{EBAEE1EB-8B44-4728-A11F-54C2BBCC5F47}" type="slidenum">
              <a:rPr lang="de-CH" smtClean="0"/>
              <a:pPr/>
              <a:t>‹Nr.›</a:t>
            </a:fld>
            <a:endParaRPr lang="de-CH" dirty="0"/>
          </a:p>
        </p:txBody>
      </p:sp>
      <p:sp>
        <p:nvSpPr>
          <p:cNvPr id="7" name="Textplatzhalter 2">
            <a:extLst>
              <a:ext uri="{FF2B5EF4-FFF2-40B4-BE49-F238E27FC236}">
                <a16:creationId xmlns:a16="http://schemas.microsoft.com/office/drawing/2014/main" id="{A7DE12E3-0C09-4E5F-B3B4-6DE76526EF6E}"/>
              </a:ext>
            </a:extLst>
          </p:cNvPr>
          <p:cNvSpPr>
            <a:spLocks noGrp="1"/>
          </p:cNvSpPr>
          <p:nvPr>
            <p:ph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Tree>
    <p:extLst>
      <p:ext uri="{BB962C8B-B14F-4D97-AF65-F5344CB8AC3E}">
        <p14:creationId xmlns:p14="http://schemas.microsoft.com/office/powerpoint/2010/main" val="426200658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nur Text">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B25EC00C-3BFB-4CE9-BA28-D94F0F64C8CD}"/>
              </a:ext>
            </a:extLst>
          </p:cNvPr>
          <p:cNvSpPr>
            <a:spLocks noGrp="1"/>
          </p:cNvSpPr>
          <p:nvPr>
            <p:ph idx="1"/>
          </p:nvPr>
        </p:nvSpPr>
        <p:spPr>
          <a:xfrm>
            <a:off x="838200" y="1825625"/>
            <a:ext cx="10515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7" name="Datumsplatzhalter 3">
            <a:extLst>
              <a:ext uri="{FF2B5EF4-FFF2-40B4-BE49-F238E27FC236}">
                <a16:creationId xmlns:a16="http://schemas.microsoft.com/office/drawing/2014/main" id="{08B6C060-27CE-4BAC-89EB-BC6A32B30BEF}"/>
              </a:ext>
            </a:extLst>
          </p:cNvPr>
          <p:cNvSpPr>
            <a:spLocks noGrp="1"/>
          </p:cNvSpPr>
          <p:nvPr>
            <p:ph type="dt" sz="half" idx="2"/>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a:t>www.klv.ch / Download / Wirtschaft &amp; Politik aktuell</a:t>
            </a:r>
            <a:endParaRPr lang="de-CH" i="1" dirty="0"/>
          </a:p>
        </p:txBody>
      </p:sp>
      <p:sp>
        <p:nvSpPr>
          <p:cNvPr id="9" name="Foliennummernplatzhalter 5">
            <a:extLst>
              <a:ext uri="{FF2B5EF4-FFF2-40B4-BE49-F238E27FC236}">
                <a16:creationId xmlns:a16="http://schemas.microsoft.com/office/drawing/2014/main" id="{F716F3CD-6E49-4653-8837-17925A29C1B1}"/>
              </a:ext>
            </a:extLst>
          </p:cNvPr>
          <p:cNvSpPr>
            <a:spLocks noGrp="1"/>
          </p:cNvSpPr>
          <p:nvPr>
            <p:ph type="sldNum" sz="quarter" idx="4"/>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6" name="Fußzeilenplatzhalter 3">
            <a:extLst>
              <a:ext uri="{FF2B5EF4-FFF2-40B4-BE49-F238E27FC236}">
                <a16:creationId xmlns:a16="http://schemas.microsoft.com/office/drawing/2014/main" id="{EFEF2893-C0A4-493F-961D-75DC6875F014}"/>
              </a:ext>
            </a:extLst>
          </p:cNvPr>
          <p:cNvSpPr>
            <a:spLocks noGrp="1"/>
          </p:cNvSpPr>
          <p:nvPr>
            <p:ph type="ftr" sz="quarter" idx="11"/>
          </p:nvPr>
        </p:nvSpPr>
        <p:spPr>
          <a:xfrm>
            <a:off x="7313842" y="6356349"/>
            <a:ext cx="4114800" cy="365125"/>
          </a:xfr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2808898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nur Text">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B25EC00C-3BFB-4CE9-BA28-D94F0F64C8CD}"/>
              </a:ext>
            </a:extLst>
          </p:cNvPr>
          <p:cNvSpPr>
            <a:spLocks noGrp="1"/>
          </p:cNvSpPr>
          <p:nvPr>
            <p:ph idx="1"/>
          </p:nvPr>
        </p:nvSpPr>
        <p:spPr>
          <a:xfrm>
            <a:off x="838200" y="1825625"/>
            <a:ext cx="10515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7" name="Datumsplatzhalter 3">
            <a:extLst>
              <a:ext uri="{FF2B5EF4-FFF2-40B4-BE49-F238E27FC236}">
                <a16:creationId xmlns:a16="http://schemas.microsoft.com/office/drawing/2014/main" id="{08B6C060-27CE-4BAC-89EB-BC6A32B30BEF}"/>
              </a:ext>
            </a:extLst>
          </p:cNvPr>
          <p:cNvSpPr>
            <a:spLocks noGrp="1"/>
          </p:cNvSpPr>
          <p:nvPr>
            <p:ph type="dt" sz="half" idx="2"/>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dirty="0"/>
              <a:t>www.klv.ch / Download / Wirtschaft &amp; Politik aktuell</a:t>
            </a:r>
          </a:p>
        </p:txBody>
      </p:sp>
      <p:sp>
        <p:nvSpPr>
          <p:cNvPr id="9" name="Foliennummernplatzhalter 5">
            <a:extLst>
              <a:ext uri="{FF2B5EF4-FFF2-40B4-BE49-F238E27FC236}">
                <a16:creationId xmlns:a16="http://schemas.microsoft.com/office/drawing/2014/main" id="{F716F3CD-6E49-4653-8837-17925A29C1B1}"/>
              </a:ext>
            </a:extLst>
          </p:cNvPr>
          <p:cNvSpPr>
            <a:spLocks noGrp="1"/>
          </p:cNvSpPr>
          <p:nvPr>
            <p:ph type="sldNum" sz="quarter" idx="4"/>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6" name="Fußzeilenplatzhalter 3">
            <a:extLst>
              <a:ext uri="{FF2B5EF4-FFF2-40B4-BE49-F238E27FC236}">
                <a16:creationId xmlns:a16="http://schemas.microsoft.com/office/drawing/2014/main" id="{EFEF2893-C0A4-493F-961D-75DC6875F014}"/>
              </a:ext>
            </a:extLst>
          </p:cNvPr>
          <p:cNvSpPr>
            <a:spLocks noGrp="1"/>
          </p:cNvSpPr>
          <p:nvPr>
            <p:ph type="ftr" sz="quarter" idx="11"/>
          </p:nvPr>
        </p:nvSpPr>
        <p:spPr>
          <a:xfrm>
            <a:off x="7313842" y="6356349"/>
            <a:ext cx="4114800" cy="365125"/>
          </a:xfr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16493731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0409EA-59FF-4700-A477-CBE1E81551D8}"/>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de-CH" dirty="0"/>
          </a:p>
        </p:txBody>
      </p:sp>
      <p:sp>
        <p:nvSpPr>
          <p:cNvPr id="3" name="Untertitel 2">
            <a:extLst>
              <a:ext uri="{FF2B5EF4-FFF2-40B4-BE49-F238E27FC236}">
                <a16:creationId xmlns:a16="http://schemas.microsoft.com/office/drawing/2014/main" id="{01520FE7-F33F-44DE-A395-2DB6CE854A5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CH" dirty="0"/>
          </a:p>
        </p:txBody>
      </p:sp>
      <p:sp>
        <p:nvSpPr>
          <p:cNvPr id="7" name="Datumsplatzhalter 3">
            <a:extLst>
              <a:ext uri="{FF2B5EF4-FFF2-40B4-BE49-F238E27FC236}">
                <a16:creationId xmlns:a16="http://schemas.microsoft.com/office/drawing/2014/main" id="{C6BFB7FC-DC2D-4800-AB88-132C782B435F}"/>
              </a:ext>
            </a:extLst>
          </p:cNvPr>
          <p:cNvSpPr>
            <a:spLocks noGrp="1"/>
          </p:cNvSpPr>
          <p:nvPr>
            <p:ph type="dt" sz="half" idx="2"/>
          </p:nvPr>
        </p:nvSpPr>
        <p:spPr>
          <a:xfrm>
            <a:off x="838199" y="636647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dirty="0"/>
              <a:t>www.klv.ch / Download / Wirtschaft &amp; Politik aktuell</a:t>
            </a:r>
          </a:p>
        </p:txBody>
      </p:sp>
      <p:sp>
        <p:nvSpPr>
          <p:cNvPr id="9" name="Foliennummernplatzhalter 5">
            <a:extLst>
              <a:ext uri="{FF2B5EF4-FFF2-40B4-BE49-F238E27FC236}">
                <a16:creationId xmlns:a16="http://schemas.microsoft.com/office/drawing/2014/main" id="{52F8466D-0934-4560-8D54-22A85ADD0FB3}"/>
              </a:ext>
            </a:extLst>
          </p:cNvPr>
          <p:cNvSpPr>
            <a:spLocks noGrp="1"/>
          </p:cNvSpPr>
          <p:nvPr>
            <p:ph type="sldNum" sz="quarter" idx="4"/>
          </p:nvPr>
        </p:nvSpPr>
        <p:spPr>
          <a:xfrm>
            <a:off x="4727274" y="6366471"/>
            <a:ext cx="2586568"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10" name="Fußzeilenplatzhalter 3">
            <a:extLst>
              <a:ext uri="{FF2B5EF4-FFF2-40B4-BE49-F238E27FC236}">
                <a16:creationId xmlns:a16="http://schemas.microsoft.com/office/drawing/2014/main" id="{261ED9D3-2505-461B-875E-A76A4BEC1099}"/>
              </a:ext>
            </a:extLst>
          </p:cNvPr>
          <p:cNvSpPr>
            <a:spLocks noGrp="1"/>
          </p:cNvSpPr>
          <p:nvPr>
            <p:ph type="ftr" sz="quarter" idx="11"/>
          </p:nvPr>
        </p:nvSpPr>
        <p:spPr>
          <a:xfrm>
            <a:off x="7313842" y="6356349"/>
            <a:ext cx="4114800" cy="365125"/>
          </a:xfr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1253488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E1536B-A264-40AF-8268-7C6996B53478}"/>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de-CH"/>
          </a:p>
        </p:txBody>
      </p:sp>
      <p:sp>
        <p:nvSpPr>
          <p:cNvPr id="3" name="Textplatzhalter 2">
            <a:extLst>
              <a:ext uri="{FF2B5EF4-FFF2-40B4-BE49-F238E27FC236}">
                <a16:creationId xmlns:a16="http://schemas.microsoft.com/office/drawing/2014/main" id="{91135CE2-613E-4BB4-9A11-66F6D77C7EA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7" name="Datumsplatzhalter 3">
            <a:extLst>
              <a:ext uri="{FF2B5EF4-FFF2-40B4-BE49-F238E27FC236}">
                <a16:creationId xmlns:a16="http://schemas.microsoft.com/office/drawing/2014/main" id="{E6FA9155-717D-4E5E-96BC-095FA341614A}"/>
              </a:ext>
            </a:extLst>
          </p:cNvPr>
          <p:cNvSpPr>
            <a:spLocks noGrp="1"/>
          </p:cNvSpPr>
          <p:nvPr>
            <p:ph type="dt" sz="half" idx="2"/>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a:t>www.klv.ch / Download / Wirtschaft &amp; Politik aktuell</a:t>
            </a:r>
            <a:endParaRPr lang="de-CH" i="1" dirty="0"/>
          </a:p>
        </p:txBody>
      </p:sp>
      <p:sp>
        <p:nvSpPr>
          <p:cNvPr id="9" name="Foliennummernplatzhalter 5">
            <a:extLst>
              <a:ext uri="{FF2B5EF4-FFF2-40B4-BE49-F238E27FC236}">
                <a16:creationId xmlns:a16="http://schemas.microsoft.com/office/drawing/2014/main" id="{0C528EBF-A5E7-45BC-B4DE-81D248A59809}"/>
              </a:ext>
            </a:extLst>
          </p:cNvPr>
          <p:cNvSpPr>
            <a:spLocks noGrp="1"/>
          </p:cNvSpPr>
          <p:nvPr>
            <p:ph type="sldNum" sz="quarter" idx="4"/>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10" name="Fußzeilenplatzhalter 3">
            <a:extLst>
              <a:ext uri="{FF2B5EF4-FFF2-40B4-BE49-F238E27FC236}">
                <a16:creationId xmlns:a16="http://schemas.microsoft.com/office/drawing/2014/main" id="{9232BA95-965C-4D10-9CA8-2505E342B1F6}"/>
              </a:ext>
            </a:extLst>
          </p:cNvPr>
          <p:cNvSpPr>
            <a:spLocks noGrp="1"/>
          </p:cNvSpPr>
          <p:nvPr>
            <p:ph type="ftr" sz="quarter" idx="11"/>
          </p:nvPr>
        </p:nvSpPr>
        <p:spPr>
          <a:xfrm>
            <a:off x="7313842" y="6356349"/>
            <a:ext cx="4114800" cy="365125"/>
          </a:xfr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33360104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012930-CC9A-49B9-A8A9-76CC4A9A1DB2}"/>
              </a:ext>
            </a:extLst>
          </p:cNvPr>
          <p:cNvSpPr>
            <a:spLocks noGrp="1"/>
          </p:cNvSpPr>
          <p:nvPr>
            <p:ph type="title"/>
          </p:nvPr>
        </p:nvSpPr>
        <p:spPr/>
        <p:txBody>
          <a:bodyPr/>
          <a:lstStyle/>
          <a:p>
            <a:r>
              <a:rPr lang="de-DE"/>
              <a:t>Mastertitelformat bearbeiten</a:t>
            </a:r>
            <a:endParaRPr lang="de-CH"/>
          </a:p>
        </p:txBody>
      </p:sp>
      <p:sp>
        <p:nvSpPr>
          <p:cNvPr id="3" name="Inhaltsplatzhalter 2">
            <a:extLst>
              <a:ext uri="{FF2B5EF4-FFF2-40B4-BE49-F238E27FC236}">
                <a16:creationId xmlns:a16="http://schemas.microsoft.com/office/drawing/2014/main" id="{75526840-8B94-46C9-811B-3FD8A0634A6E}"/>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Inhaltsplatzhalter 3">
            <a:extLst>
              <a:ext uri="{FF2B5EF4-FFF2-40B4-BE49-F238E27FC236}">
                <a16:creationId xmlns:a16="http://schemas.microsoft.com/office/drawing/2014/main" id="{C3D6A3D3-D186-4AF7-90E8-D8193D6B4DFC}"/>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8" name="Datumsplatzhalter 3">
            <a:extLst>
              <a:ext uri="{FF2B5EF4-FFF2-40B4-BE49-F238E27FC236}">
                <a16:creationId xmlns:a16="http://schemas.microsoft.com/office/drawing/2014/main" id="{994F28D8-1E1B-461E-8F35-AD48C7E4F37C}"/>
              </a:ext>
            </a:extLst>
          </p:cNvPr>
          <p:cNvSpPr>
            <a:spLocks noGrp="1"/>
          </p:cNvSpPr>
          <p:nvPr>
            <p:ph type="dt" sz="half" idx="10"/>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a:t>www.klv.ch / Download / Wirtschaft &amp; Politik aktuell</a:t>
            </a:r>
            <a:endParaRPr lang="de-CH" i="1" dirty="0"/>
          </a:p>
        </p:txBody>
      </p:sp>
      <p:sp>
        <p:nvSpPr>
          <p:cNvPr id="10" name="Foliennummernplatzhalter 5">
            <a:extLst>
              <a:ext uri="{FF2B5EF4-FFF2-40B4-BE49-F238E27FC236}">
                <a16:creationId xmlns:a16="http://schemas.microsoft.com/office/drawing/2014/main" id="{8C15B8FA-1A9E-43B9-8B6E-00E70D9BD351}"/>
              </a:ext>
            </a:extLst>
          </p:cNvPr>
          <p:cNvSpPr>
            <a:spLocks noGrp="1"/>
          </p:cNvSpPr>
          <p:nvPr>
            <p:ph type="sldNum" sz="quarter" idx="4"/>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11" name="Fußzeilenplatzhalter 3">
            <a:extLst>
              <a:ext uri="{FF2B5EF4-FFF2-40B4-BE49-F238E27FC236}">
                <a16:creationId xmlns:a16="http://schemas.microsoft.com/office/drawing/2014/main" id="{929DD22F-7B05-4319-AAAF-2A58B89AF808}"/>
              </a:ext>
            </a:extLst>
          </p:cNvPr>
          <p:cNvSpPr>
            <a:spLocks noGrp="1"/>
          </p:cNvSpPr>
          <p:nvPr>
            <p:ph type="ftr" sz="quarter" idx="11"/>
          </p:nvPr>
        </p:nvSpPr>
        <p:spPr>
          <a:xfrm>
            <a:off x="7313842" y="6356349"/>
            <a:ext cx="4114800" cy="365125"/>
          </a:xfr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34501238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B41F63E-DCE8-4A72-B947-A78C5A5D1678}"/>
              </a:ext>
            </a:extLst>
          </p:cNvPr>
          <p:cNvSpPr>
            <a:spLocks noGrp="1"/>
          </p:cNvSpPr>
          <p:nvPr>
            <p:ph type="title"/>
          </p:nvPr>
        </p:nvSpPr>
        <p:spPr>
          <a:xfrm>
            <a:off x="839788" y="365125"/>
            <a:ext cx="10515600" cy="1325563"/>
          </a:xfrm>
        </p:spPr>
        <p:txBody>
          <a:bodyPr/>
          <a:lstStyle/>
          <a:p>
            <a:r>
              <a:rPr lang="de-DE"/>
              <a:t>Mastertitelformat bearbeiten</a:t>
            </a:r>
            <a:endParaRPr lang="de-CH" dirty="0"/>
          </a:p>
        </p:txBody>
      </p:sp>
      <p:sp>
        <p:nvSpPr>
          <p:cNvPr id="3" name="Textplatzhalter 2">
            <a:extLst>
              <a:ext uri="{FF2B5EF4-FFF2-40B4-BE49-F238E27FC236}">
                <a16:creationId xmlns:a16="http://schemas.microsoft.com/office/drawing/2014/main" id="{273A2F65-3429-4FC4-AE42-2FAC43B751F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D86836EE-50DB-415B-B588-D6B53AF86060}"/>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5" name="Textplatzhalter 4">
            <a:extLst>
              <a:ext uri="{FF2B5EF4-FFF2-40B4-BE49-F238E27FC236}">
                <a16:creationId xmlns:a16="http://schemas.microsoft.com/office/drawing/2014/main" id="{42119EE9-1C3F-4F8C-AEDC-2A30343768B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57A1FC1B-5A9B-4491-88E9-508F2BC9344B}"/>
              </a:ext>
            </a:extLst>
          </p:cNvPr>
          <p:cNvSpPr>
            <a:spLocks noGrp="1"/>
          </p:cNvSpPr>
          <p:nvPr>
            <p:ph sz="quarter" idx="4"/>
          </p:nvPr>
        </p:nvSpPr>
        <p:spPr>
          <a:xfrm>
            <a:off x="6169024" y="2546749"/>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10" name="Datumsplatzhalter 3">
            <a:extLst>
              <a:ext uri="{FF2B5EF4-FFF2-40B4-BE49-F238E27FC236}">
                <a16:creationId xmlns:a16="http://schemas.microsoft.com/office/drawing/2014/main" id="{78968696-B458-4FBD-9D43-63EF33C7E97B}"/>
              </a:ext>
            </a:extLst>
          </p:cNvPr>
          <p:cNvSpPr>
            <a:spLocks noGrp="1"/>
          </p:cNvSpPr>
          <p:nvPr>
            <p:ph type="dt" sz="half" idx="10"/>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a:t>www.klv.ch / Download / Wirtschaft &amp; Politik aktuell</a:t>
            </a:r>
            <a:endParaRPr lang="de-CH" i="1" dirty="0"/>
          </a:p>
        </p:txBody>
      </p:sp>
      <p:sp>
        <p:nvSpPr>
          <p:cNvPr id="12" name="Foliennummernplatzhalter 5">
            <a:extLst>
              <a:ext uri="{FF2B5EF4-FFF2-40B4-BE49-F238E27FC236}">
                <a16:creationId xmlns:a16="http://schemas.microsoft.com/office/drawing/2014/main" id="{892B6188-A5C3-436A-8DFD-7FDDEE80C1AB}"/>
              </a:ext>
            </a:extLst>
          </p:cNvPr>
          <p:cNvSpPr>
            <a:spLocks noGrp="1"/>
          </p:cNvSpPr>
          <p:nvPr>
            <p:ph type="sldNum" sz="quarter" idx="12"/>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13" name="Fußzeilenplatzhalter 3">
            <a:extLst>
              <a:ext uri="{FF2B5EF4-FFF2-40B4-BE49-F238E27FC236}">
                <a16:creationId xmlns:a16="http://schemas.microsoft.com/office/drawing/2014/main" id="{E13E336E-89B7-4F0D-AE63-B2B2A4932271}"/>
              </a:ext>
            </a:extLst>
          </p:cNvPr>
          <p:cNvSpPr>
            <a:spLocks noGrp="1"/>
          </p:cNvSpPr>
          <p:nvPr>
            <p:ph type="ftr" sz="quarter" idx="11"/>
          </p:nvPr>
        </p:nvSpPr>
        <p:spPr>
          <a:xfrm>
            <a:off x="7313842" y="6356349"/>
            <a:ext cx="4114800" cy="365125"/>
          </a:xfr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19568223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A6C18E-3AC2-4EA5-828E-8E8B1930D2F6}"/>
              </a:ext>
            </a:extLst>
          </p:cNvPr>
          <p:cNvSpPr>
            <a:spLocks noGrp="1"/>
          </p:cNvSpPr>
          <p:nvPr>
            <p:ph type="title"/>
          </p:nvPr>
        </p:nvSpPr>
        <p:spPr/>
        <p:txBody>
          <a:bodyPr/>
          <a:lstStyle/>
          <a:p>
            <a:r>
              <a:rPr lang="de-DE"/>
              <a:t>Mastertitelformat bearbeiten</a:t>
            </a:r>
            <a:endParaRPr lang="de-CH"/>
          </a:p>
        </p:txBody>
      </p:sp>
      <p:sp>
        <p:nvSpPr>
          <p:cNvPr id="6" name="Datumsplatzhalter 3">
            <a:extLst>
              <a:ext uri="{FF2B5EF4-FFF2-40B4-BE49-F238E27FC236}">
                <a16:creationId xmlns:a16="http://schemas.microsoft.com/office/drawing/2014/main" id="{4E07D317-AF4D-49A8-92AF-77B995C219FB}"/>
              </a:ext>
            </a:extLst>
          </p:cNvPr>
          <p:cNvSpPr>
            <a:spLocks noGrp="1"/>
          </p:cNvSpPr>
          <p:nvPr>
            <p:ph type="dt" sz="half" idx="2"/>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a:t>www.klv.ch / Download / Wirtschaft &amp; Politik aktuell</a:t>
            </a:r>
            <a:endParaRPr lang="de-CH" i="1" dirty="0"/>
          </a:p>
        </p:txBody>
      </p:sp>
      <p:sp>
        <p:nvSpPr>
          <p:cNvPr id="8" name="Foliennummernplatzhalter 5">
            <a:extLst>
              <a:ext uri="{FF2B5EF4-FFF2-40B4-BE49-F238E27FC236}">
                <a16:creationId xmlns:a16="http://schemas.microsoft.com/office/drawing/2014/main" id="{242122A6-4BE4-45AA-9CAB-A8F9EE353D85}"/>
              </a:ext>
            </a:extLst>
          </p:cNvPr>
          <p:cNvSpPr>
            <a:spLocks noGrp="1"/>
          </p:cNvSpPr>
          <p:nvPr>
            <p:ph type="sldNum" sz="quarter" idx="4"/>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9" name="Fußzeilenplatzhalter 3">
            <a:extLst>
              <a:ext uri="{FF2B5EF4-FFF2-40B4-BE49-F238E27FC236}">
                <a16:creationId xmlns:a16="http://schemas.microsoft.com/office/drawing/2014/main" id="{D0324046-7920-4FD6-B96C-921EDDC627E8}"/>
              </a:ext>
            </a:extLst>
          </p:cNvPr>
          <p:cNvSpPr>
            <a:spLocks noGrp="1"/>
          </p:cNvSpPr>
          <p:nvPr>
            <p:ph type="ftr" sz="quarter" idx="11"/>
          </p:nvPr>
        </p:nvSpPr>
        <p:spPr>
          <a:xfrm>
            <a:off x="7313842" y="6356349"/>
            <a:ext cx="4114800" cy="365125"/>
          </a:xfr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24028644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Datumsplatzhalter 3">
            <a:extLst>
              <a:ext uri="{FF2B5EF4-FFF2-40B4-BE49-F238E27FC236}">
                <a16:creationId xmlns:a16="http://schemas.microsoft.com/office/drawing/2014/main" id="{0F1DBB04-B154-48CD-A230-C23DEFA6AAB8}"/>
              </a:ext>
            </a:extLst>
          </p:cNvPr>
          <p:cNvSpPr>
            <a:spLocks noGrp="1"/>
          </p:cNvSpPr>
          <p:nvPr>
            <p:ph type="dt" sz="half" idx="2"/>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a:t>www.klv.ch / Download / Wirtschaft &amp; Politik aktuell</a:t>
            </a:r>
            <a:endParaRPr lang="de-CH" i="1" dirty="0"/>
          </a:p>
        </p:txBody>
      </p:sp>
      <p:sp>
        <p:nvSpPr>
          <p:cNvPr id="7" name="Foliennummernplatzhalter 5">
            <a:extLst>
              <a:ext uri="{FF2B5EF4-FFF2-40B4-BE49-F238E27FC236}">
                <a16:creationId xmlns:a16="http://schemas.microsoft.com/office/drawing/2014/main" id="{0F25A9B1-BE0E-44EC-B309-84C91B17D4DE}"/>
              </a:ext>
            </a:extLst>
          </p:cNvPr>
          <p:cNvSpPr>
            <a:spLocks noGrp="1"/>
          </p:cNvSpPr>
          <p:nvPr>
            <p:ph type="sldNum" sz="quarter" idx="4"/>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8" name="Fußzeilenplatzhalter 3">
            <a:extLst>
              <a:ext uri="{FF2B5EF4-FFF2-40B4-BE49-F238E27FC236}">
                <a16:creationId xmlns:a16="http://schemas.microsoft.com/office/drawing/2014/main" id="{DB1EE1B9-BEF0-4C2D-B1BF-F85491D64B43}"/>
              </a:ext>
            </a:extLst>
          </p:cNvPr>
          <p:cNvSpPr>
            <a:spLocks noGrp="1"/>
          </p:cNvSpPr>
          <p:nvPr>
            <p:ph type="ftr" sz="quarter" idx="11"/>
          </p:nvPr>
        </p:nvSpPr>
        <p:spPr>
          <a:xfrm>
            <a:off x="7313842" y="6356349"/>
            <a:ext cx="4114800" cy="365125"/>
          </a:xfr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37882267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DA32835-8DF7-4AD0-AF2E-B0D3ABFBF696}"/>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CH"/>
          </a:p>
        </p:txBody>
      </p:sp>
      <p:sp>
        <p:nvSpPr>
          <p:cNvPr id="3" name="Inhaltsplatzhalter 2">
            <a:extLst>
              <a:ext uri="{FF2B5EF4-FFF2-40B4-BE49-F238E27FC236}">
                <a16:creationId xmlns:a16="http://schemas.microsoft.com/office/drawing/2014/main" id="{4BC78BE9-7266-49B4-9A34-019EDCADF35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
        <p:nvSpPr>
          <p:cNvPr id="4" name="Textplatzhalter 3">
            <a:extLst>
              <a:ext uri="{FF2B5EF4-FFF2-40B4-BE49-F238E27FC236}">
                <a16:creationId xmlns:a16="http://schemas.microsoft.com/office/drawing/2014/main" id="{D05801F1-22B0-4178-A1EC-2D14A9F1EC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8" name="Datumsplatzhalter 3">
            <a:extLst>
              <a:ext uri="{FF2B5EF4-FFF2-40B4-BE49-F238E27FC236}">
                <a16:creationId xmlns:a16="http://schemas.microsoft.com/office/drawing/2014/main" id="{F5F7001A-51E0-4BAA-A77E-FF733E119687}"/>
              </a:ext>
            </a:extLst>
          </p:cNvPr>
          <p:cNvSpPr>
            <a:spLocks noGrp="1"/>
          </p:cNvSpPr>
          <p:nvPr>
            <p:ph type="dt" sz="half" idx="10"/>
          </p:nvPr>
        </p:nvSpPr>
        <p:spPr>
          <a:xfrm>
            <a:off x="838199" y="6356350"/>
            <a:ext cx="3889075"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a:t>www.klv.ch / Download / Wirtschaft &amp; Politik aktuell</a:t>
            </a:r>
            <a:endParaRPr lang="de-CH" i="1" dirty="0"/>
          </a:p>
        </p:txBody>
      </p:sp>
      <p:sp>
        <p:nvSpPr>
          <p:cNvPr id="10" name="Foliennummernplatzhalter 5">
            <a:extLst>
              <a:ext uri="{FF2B5EF4-FFF2-40B4-BE49-F238E27FC236}">
                <a16:creationId xmlns:a16="http://schemas.microsoft.com/office/drawing/2014/main" id="{38ED76E7-59BF-4983-B0D7-C86BA1B78777}"/>
              </a:ext>
            </a:extLst>
          </p:cNvPr>
          <p:cNvSpPr>
            <a:spLocks noGrp="1"/>
          </p:cNvSpPr>
          <p:nvPr>
            <p:ph type="sldNum" sz="quarter" idx="4"/>
          </p:nvPr>
        </p:nvSpPr>
        <p:spPr>
          <a:xfrm>
            <a:off x="4390846" y="636647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11" name="Fußzeilenplatzhalter 3">
            <a:extLst>
              <a:ext uri="{FF2B5EF4-FFF2-40B4-BE49-F238E27FC236}">
                <a16:creationId xmlns:a16="http://schemas.microsoft.com/office/drawing/2014/main" id="{F843D215-5B67-4558-A748-963636392628}"/>
              </a:ext>
            </a:extLst>
          </p:cNvPr>
          <p:cNvSpPr>
            <a:spLocks noGrp="1"/>
          </p:cNvSpPr>
          <p:nvPr>
            <p:ph type="ftr" sz="quarter" idx="11"/>
          </p:nvPr>
        </p:nvSpPr>
        <p:spPr>
          <a:xfrm>
            <a:off x="7313842" y="6356349"/>
            <a:ext cx="4114800" cy="365125"/>
          </a:xfrm>
        </p:spPr>
        <p:txBody>
          <a:body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Tree>
    <p:extLst>
      <p:ext uri="{BB962C8B-B14F-4D97-AF65-F5344CB8AC3E}">
        <p14:creationId xmlns:p14="http://schemas.microsoft.com/office/powerpoint/2010/main" val="3349375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jp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A0F49D-296C-45BA-BD96-406907AC1751}"/>
              </a:ext>
            </a:extLst>
          </p:cNvPr>
          <p:cNvSpPr>
            <a:spLocks noGrp="1"/>
          </p:cNvSpPr>
          <p:nvPr>
            <p:ph type="title"/>
          </p:nvPr>
        </p:nvSpPr>
        <p:spPr>
          <a:xfrm>
            <a:off x="838200" y="495001"/>
            <a:ext cx="10515600" cy="1325563"/>
          </a:xfrm>
          <a:prstGeom prst="rect">
            <a:avLst/>
          </a:prstGeom>
        </p:spPr>
        <p:txBody>
          <a:bodyPr vert="horz" lIns="91440" tIns="45720" rIns="91440" bIns="45720" rtlCol="0" anchor="ctr">
            <a:normAutofit/>
          </a:bodyPr>
          <a:lstStyle/>
          <a:p>
            <a:r>
              <a:rPr lang="de-DE" dirty="0"/>
              <a:t>Mastertitelformat bearbeiten</a:t>
            </a:r>
            <a:endParaRPr lang="de-CH" dirty="0"/>
          </a:p>
        </p:txBody>
      </p:sp>
      <p:sp>
        <p:nvSpPr>
          <p:cNvPr id="3" name="Textplatzhalter 2">
            <a:extLst>
              <a:ext uri="{FF2B5EF4-FFF2-40B4-BE49-F238E27FC236}">
                <a16:creationId xmlns:a16="http://schemas.microsoft.com/office/drawing/2014/main" id="{1DB3709A-A413-4334-BCDB-5E4A0710A45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CH" dirty="0"/>
          </a:p>
        </p:txBody>
      </p:sp>
      <p:sp>
        <p:nvSpPr>
          <p:cNvPr id="5" name="Fußzeilenplatzhalter 4">
            <a:extLst>
              <a:ext uri="{FF2B5EF4-FFF2-40B4-BE49-F238E27FC236}">
                <a16:creationId xmlns:a16="http://schemas.microsoft.com/office/drawing/2014/main" id="{89263A95-8E87-4E8D-9066-03FA9FA824E5}"/>
              </a:ext>
            </a:extLst>
          </p:cNvPr>
          <p:cNvSpPr>
            <a:spLocks noGrp="1"/>
          </p:cNvSpPr>
          <p:nvPr>
            <p:ph type="ftr" sz="quarter" idx="3"/>
          </p:nvPr>
        </p:nvSpPr>
        <p:spPr>
          <a:xfrm>
            <a:off x="7313842" y="6356349"/>
            <a:ext cx="4114800" cy="365125"/>
          </a:xfrm>
          <a:prstGeom prst="rect">
            <a:avLst/>
          </a:prstGeom>
        </p:spPr>
        <p:txBody>
          <a:bodyPr vert="horz" lIns="91440" tIns="45720" rIns="91440" bIns="45720" rtlCol="0" anchor="ctr"/>
          <a:lstStyle>
            <a:lvl1pPr algn="r">
              <a:defRPr sz="1200" i="1">
                <a:solidFill>
                  <a:schemeClr val="tx1">
                    <a:tint val="75000"/>
                  </a:schemeClr>
                </a:solidFill>
                <a:latin typeface="Arial" panose="020B0604020202020204" pitchFamily="34" charset="0"/>
                <a:cs typeface="Arial" panose="020B0604020202020204" pitchFamily="34" charset="0"/>
              </a:defRPr>
            </a:lvl1pPr>
          </a:lstStyle>
          <a:p>
            <a:r>
              <a:rPr lang="de-CH" dirty="0">
                <a:latin typeface="bs Thomas Sans 1" panose="00000500000000000000" pitchFamily="50" charset="0"/>
                <a:ea typeface="bs Thomas Sans 1" panose="00000500000000000000" pitchFamily="50" charset="0"/>
              </a:rPr>
              <a:t>© Westermann Schweiz AG</a:t>
            </a:r>
            <a:endParaRPr lang="de-CH" dirty="0"/>
          </a:p>
        </p:txBody>
      </p:sp>
      <p:sp>
        <p:nvSpPr>
          <p:cNvPr id="6" name="Foliennummernplatzhalter 5">
            <a:extLst>
              <a:ext uri="{FF2B5EF4-FFF2-40B4-BE49-F238E27FC236}">
                <a16:creationId xmlns:a16="http://schemas.microsoft.com/office/drawing/2014/main" id="{3B325B05-C9C6-4BD3-9653-9FC06C04B857}"/>
              </a:ext>
            </a:extLst>
          </p:cNvPr>
          <p:cNvSpPr>
            <a:spLocks noGrp="1"/>
          </p:cNvSpPr>
          <p:nvPr>
            <p:ph type="sldNum" sz="quarter" idx="4"/>
          </p:nvPr>
        </p:nvSpPr>
        <p:spPr>
          <a:xfrm>
            <a:off x="4952999" y="6366471"/>
            <a:ext cx="2360844"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EBAEE1EB-8B44-4728-A11F-54C2BBCC5F47}" type="slidenum">
              <a:rPr lang="de-CH" smtClean="0"/>
              <a:pPr/>
              <a:t>‹Nr.›</a:t>
            </a:fld>
            <a:endParaRPr lang="de-CH" dirty="0"/>
          </a:p>
        </p:txBody>
      </p:sp>
      <p:sp>
        <p:nvSpPr>
          <p:cNvPr id="8" name="Rechteck 7">
            <a:extLst>
              <a:ext uri="{FF2B5EF4-FFF2-40B4-BE49-F238E27FC236}">
                <a16:creationId xmlns:a16="http://schemas.microsoft.com/office/drawing/2014/main" id="{B5F842B8-934B-440D-B277-92E8F2465AD8}"/>
              </a:ext>
            </a:extLst>
          </p:cNvPr>
          <p:cNvSpPr/>
          <p:nvPr/>
        </p:nvSpPr>
        <p:spPr bwMode="auto">
          <a:xfrm>
            <a:off x="2" y="1"/>
            <a:ext cx="8082728" cy="641340"/>
          </a:xfrm>
          <a:prstGeom prst="rect">
            <a:avLst/>
          </a:prstGeom>
          <a:gradFill>
            <a:gsLst>
              <a:gs pos="0">
                <a:schemeClr val="accent5">
                  <a:lumMod val="50000"/>
                </a:schemeClr>
              </a:gs>
              <a:gs pos="100000">
                <a:schemeClr val="bg1"/>
              </a:gs>
              <a:gs pos="100000">
                <a:schemeClr val="accent1">
                  <a:shade val="100000"/>
                  <a:satMod val="115000"/>
                </a:schemeClr>
              </a:gs>
            </a:gsLst>
            <a:lin ang="0" scaled="1"/>
          </a:gradFill>
          <a:ln w="9525" cap="flat" cmpd="sng" algn="ctr">
            <a:noFill/>
            <a:prstDash val="solid"/>
            <a:round/>
            <a:headEnd type="none" w="med" len="med"/>
            <a:tailEnd type="none" w="med" len="med"/>
          </a:ln>
          <a:effectLst/>
        </p:spPr>
        <p:txBody>
          <a:bodyPr wrap="none" anchor="ctr"/>
          <a:lstStyle/>
          <a:p>
            <a:r>
              <a:rPr lang="de-CH" sz="1800" b="1" dirty="0">
                <a:solidFill>
                  <a:schemeClr val="bg1"/>
                </a:solidFill>
                <a:latin typeface="Arial" panose="020B0604020202020204" pitchFamily="34" charset="0"/>
                <a:cs typeface="Arial" panose="020B0604020202020204" pitchFamily="34" charset="0"/>
              </a:rPr>
              <a:t>«Wirtschaft &amp; Politik aktuell», 22.</a:t>
            </a:r>
            <a:r>
              <a:rPr lang="de-CH" sz="1800" b="1" baseline="0" dirty="0">
                <a:solidFill>
                  <a:schemeClr val="bg1"/>
                </a:solidFill>
                <a:latin typeface="Arial" panose="020B0604020202020204" pitchFamily="34" charset="0"/>
                <a:cs typeface="Arial" panose="020B0604020202020204" pitchFamily="34" charset="0"/>
              </a:rPr>
              <a:t> Ausgabe </a:t>
            </a:r>
          </a:p>
          <a:p>
            <a:pPr marL="0" marR="0" lvl="0" indent="0" algn="l" defTabSz="914400" rtl="0" eaLnBrk="1" fontAlgn="auto" latinLnBrk="0" hangingPunct="1">
              <a:lnSpc>
                <a:spcPct val="100000"/>
              </a:lnSpc>
              <a:spcBef>
                <a:spcPts val="0"/>
              </a:spcBef>
              <a:spcAft>
                <a:spcPts val="0"/>
              </a:spcAft>
              <a:buClrTx/>
              <a:buSzTx/>
              <a:buFontTx/>
              <a:buNone/>
              <a:tabLst/>
              <a:defRPr/>
            </a:pPr>
            <a:r>
              <a:rPr lang="de-CH" sz="1800" b="1" dirty="0">
                <a:solidFill>
                  <a:schemeClr val="accent3"/>
                </a:solidFill>
              </a:rPr>
              <a:t>Reform der beruflichen Vorsorge</a:t>
            </a:r>
            <a:r>
              <a:rPr lang="de-CH" sz="1800" dirty="0">
                <a:solidFill>
                  <a:schemeClr val="tx1">
                    <a:lumMod val="75000"/>
                    <a:lumOff val="25000"/>
                  </a:schemeClr>
                </a:solidFill>
                <a:latin typeface="Arial" panose="020B0604020202020204" pitchFamily="34" charset="0"/>
                <a:cs typeface="Arial" panose="020B0604020202020204" pitchFamily="34" charset="0"/>
              </a:rPr>
              <a:t>	</a:t>
            </a:r>
          </a:p>
        </p:txBody>
      </p:sp>
      <p:grpSp>
        <p:nvGrpSpPr>
          <p:cNvPr id="19" name="Gruppieren 18">
            <a:extLst>
              <a:ext uri="{FF2B5EF4-FFF2-40B4-BE49-F238E27FC236}">
                <a16:creationId xmlns:a16="http://schemas.microsoft.com/office/drawing/2014/main" id="{78F535C4-5F75-463F-B725-DD722AA03659}"/>
              </a:ext>
            </a:extLst>
          </p:cNvPr>
          <p:cNvGrpSpPr/>
          <p:nvPr/>
        </p:nvGrpSpPr>
        <p:grpSpPr>
          <a:xfrm>
            <a:off x="8571976" y="73051"/>
            <a:ext cx="3271070" cy="568290"/>
            <a:chOff x="8571976" y="74749"/>
            <a:chExt cx="3271070" cy="498351"/>
          </a:xfrm>
        </p:grpSpPr>
        <p:pic>
          <p:nvPicPr>
            <p:cNvPr id="15" name="Grafik 14" descr="Ein Bild, das Zeichnung enthält.&#10;&#10;Automatisch generierte Beschreibung">
              <a:extLst>
                <a:ext uri="{FF2B5EF4-FFF2-40B4-BE49-F238E27FC236}">
                  <a16:creationId xmlns:a16="http://schemas.microsoft.com/office/drawing/2014/main" id="{BAC83298-267A-46D2-B0CA-E06CCAD3D9C4}"/>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8571976" y="74749"/>
              <a:ext cx="602548" cy="482857"/>
            </a:xfrm>
            <a:prstGeom prst="rect">
              <a:avLst/>
            </a:prstGeom>
          </p:spPr>
        </p:pic>
        <p:pic>
          <p:nvPicPr>
            <p:cNvPr id="12" name="Grafik 11">
              <a:extLst>
                <a:ext uri="{FF2B5EF4-FFF2-40B4-BE49-F238E27FC236}">
                  <a16:creationId xmlns:a16="http://schemas.microsoft.com/office/drawing/2014/main" id="{F02355BF-BE78-4327-8188-F72B14B2DEF0}"/>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11321753" y="74749"/>
              <a:ext cx="521293" cy="498351"/>
            </a:xfrm>
            <a:prstGeom prst="rect">
              <a:avLst/>
            </a:prstGeom>
          </p:spPr>
        </p:pic>
      </p:grpSp>
      <p:pic>
        <p:nvPicPr>
          <p:cNvPr id="7" name="Grafik 6" descr="Ein Bild, das Text enthält.&#10;&#10;Automatisch generierte Beschreibung">
            <a:extLst>
              <a:ext uri="{FF2B5EF4-FFF2-40B4-BE49-F238E27FC236}">
                <a16:creationId xmlns:a16="http://schemas.microsoft.com/office/drawing/2014/main" id="{8DC4C72E-7DD8-D75F-5274-C3699E32F1E5}"/>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9461500" y="75800"/>
            <a:ext cx="1575462" cy="497300"/>
          </a:xfrm>
          <a:prstGeom prst="rect">
            <a:avLst/>
          </a:prstGeom>
        </p:spPr>
      </p:pic>
      <p:grpSp>
        <p:nvGrpSpPr>
          <p:cNvPr id="10" name="Gruppieren 9">
            <a:extLst>
              <a:ext uri="{FF2B5EF4-FFF2-40B4-BE49-F238E27FC236}">
                <a16:creationId xmlns:a16="http://schemas.microsoft.com/office/drawing/2014/main" id="{8E1BA576-0A0F-7E42-06B2-48E9C3C37E24}"/>
              </a:ext>
            </a:extLst>
          </p:cNvPr>
          <p:cNvGrpSpPr/>
          <p:nvPr userDrawn="1"/>
        </p:nvGrpSpPr>
        <p:grpSpPr>
          <a:xfrm>
            <a:off x="8571976" y="73051"/>
            <a:ext cx="3271070" cy="568290"/>
            <a:chOff x="8571976" y="74749"/>
            <a:chExt cx="3271070" cy="498351"/>
          </a:xfrm>
        </p:grpSpPr>
        <p:pic>
          <p:nvPicPr>
            <p:cNvPr id="11" name="Grafik 10" descr="Ein Bild, das Zeichnung enthält.&#10;&#10;Automatisch generierte Beschreibung">
              <a:extLst>
                <a:ext uri="{FF2B5EF4-FFF2-40B4-BE49-F238E27FC236}">
                  <a16:creationId xmlns:a16="http://schemas.microsoft.com/office/drawing/2014/main" id="{16D6B744-70F6-28ED-CF00-E4175F0A6BF6}"/>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8571976" y="74749"/>
              <a:ext cx="602548" cy="482857"/>
            </a:xfrm>
            <a:prstGeom prst="rect">
              <a:avLst/>
            </a:prstGeom>
          </p:spPr>
        </p:pic>
        <p:pic>
          <p:nvPicPr>
            <p:cNvPr id="13" name="Grafik 12">
              <a:extLst>
                <a:ext uri="{FF2B5EF4-FFF2-40B4-BE49-F238E27FC236}">
                  <a16:creationId xmlns:a16="http://schemas.microsoft.com/office/drawing/2014/main" id="{64443E13-FD40-95E5-0733-88970F1D4EED}"/>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11321753" y="74749"/>
              <a:ext cx="521293" cy="498351"/>
            </a:xfrm>
            <a:prstGeom prst="rect">
              <a:avLst/>
            </a:prstGeom>
          </p:spPr>
        </p:pic>
      </p:grpSp>
      <p:pic>
        <p:nvPicPr>
          <p:cNvPr id="14" name="Grafik 13" descr="Ein Bild, das Text enthält.&#10;&#10;Automatisch generierte Beschreibung">
            <a:extLst>
              <a:ext uri="{FF2B5EF4-FFF2-40B4-BE49-F238E27FC236}">
                <a16:creationId xmlns:a16="http://schemas.microsoft.com/office/drawing/2014/main" id="{C734045E-5F7F-8048-E0CC-821C0EBF8BC8}"/>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9461500" y="75800"/>
            <a:ext cx="1575462" cy="497300"/>
          </a:xfrm>
          <a:prstGeom prst="rect">
            <a:avLst/>
          </a:prstGeom>
        </p:spPr>
      </p:pic>
      <p:sp>
        <p:nvSpPr>
          <p:cNvPr id="16" name="Datumsplatzhalter 3">
            <a:extLst>
              <a:ext uri="{FF2B5EF4-FFF2-40B4-BE49-F238E27FC236}">
                <a16:creationId xmlns:a16="http://schemas.microsoft.com/office/drawing/2014/main" id="{02406577-FDD2-4FBB-95F2-34595C603AFF}"/>
              </a:ext>
            </a:extLst>
          </p:cNvPr>
          <p:cNvSpPr>
            <a:spLocks noGrp="1"/>
          </p:cNvSpPr>
          <p:nvPr>
            <p:ph type="dt" sz="half" idx="2"/>
          </p:nvPr>
        </p:nvSpPr>
        <p:spPr>
          <a:xfrm>
            <a:off x="838199" y="6356350"/>
            <a:ext cx="41148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Tree>
    <p:extLst>
      <p:ext uri="{BB962C8B-B14F-4D97-AF65-F5344CB8AC3E}">
        <p14:creationId xmlns:p14="http://schemas.microsoft.com/office/powerpoint/2010/main" val="374539141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60" r:id="rId12"/>
    <p:sldLayoutId id="2147483650" r:id="rId13"/>
  </p:sldLayoutIdLst>
  <p:hf hdr="0"/>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customXml" Target="../ink/ink1.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ustomXml" Target="../ink/ink2.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customXml" Target="../ink/ink3.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customXml" Target="../ink/ink4.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ustomXml" Target="../ink/ink5.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ustomXml" Target="../ink/ink6.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customXml" Target="../ink/ink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ustomXml" Target="../ink/ink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013AE4-F7E6-4E62-ADDB-7BC0CA88CC4A}"/>
              </a:ext>
            </a:extLst>
          </p:cNvPr>
          <p:cNvSpPr>
            <a:spLocks noGrp="1"/>
          </p:cNvSpPr>
          <p:nvPr>
            <p:ph type="ctrTitle"/>
          </p:nvPr>
        </p:nvSpPr>
        <p:spPr>
          <a:xfrm>
            <a:off x="1524000" y="3821357"/>
            <a:ext cx="9144000" cy="1546884"/>
          </a:xfrm>
        </p:spPr>
        <p:txBody>
          <a:bodyPr>
            <a:normAutofit/>
          </a:bodyPr>
          <a:lstStyle/>
          <a:p>
            <a:r>
              <a:rPr lang="de-DE" sz="3600" b="1" dirty="0">
                <a:solidFill>
                  <a:srgbClr val="00766B"/>
                </a:solidFill>
              </a:rPr>
              <a:t>Foliensatz für </a:t>
            </a:r>
            <a:br>
              <a:rPr lang="de-DE" sz="3600" b="1" dirty="0">
                <a:solidFill>
                  <a:srgbClr val="00766B"/>
                </a:solidFill>
              </a:rPr>
            </a:br>
            <a:r>
              <a:rPr lang="de-DE" sz="3600" b="1" dirty="0">
                <a:solidFill>
                  <a:srgbClr val="00766B"/>
                </a:solidFill>
              </a:rPr>
              <a:t>«Wirtschaft und Politik aktuell» </a:t>
            </a:r>
            <a:endParaRPr lang="de-CH" sz="3600" b="1" dirty="0">
              <a:solidFill>
                <a:srgbClr val="00766B"/>
              </a:solidFill>
            </a:endParaRPr>
          </a:p>
        </p:txBody>
      </p:sp>
      <p:sp>
        <p:nvSpPr>
          <p:cNvPr id="3" name="Untertitel 2">
            <a:extLst>
              <a:ext uri="{FF2B5EF4-FFF2-40B4-BE49-F238E27FC236}">
                <a16:creationId xmlns:a16="http://schemas.microsoft.com/office/drawing/2014/main" id="{F3184F5D-03B6-477C-8677-2E6B49DFE3CC}"/>
              </a:ext>
            </a:extLst>
          </p:cNvPr>
          <p:cNvSpPr>
            <a:spLocks noGrp="1"/>
          </p:cNvSpPr>
          <p:nvPr>
            <p:ph type="subTitle" idx="1"/>
          </p:nvPr>
        </p:nvSpPr>
        <p:spPr>
          <a:xfrm>
            <a:off x="825500" y="5444912"/>
            <a:ext cx="10477500" cy="1248967"/>
          </a:xfrm>
        </p:spPr>
        <p:txBody>
          <a:bodyPr>
            <a:normAutofit/>
          </a:bodyPr>
          <a:lstStyle/>
          <a:p>
            <a:endParaRPr lang="de-CH" b="1" dirty="0">
              <a:solidFill>
                <a:srgbClr val="4C9B3F"/>
              </a:solidFill>
            </a:endParaRPr>
          </a:p>
          <a:p>
            <a:r>
              <a:rPr lang="de-CH" sz="4000" b="1" dirty="0">
                <a:solidFill>
                  <a:srgbClr val="00766B"/>
                </a:solidFill>
              </a:rPr>
              <a:t>Reform der beruflichen Vorsorge</a:t>
            </a:r>
            <a:endParaRPr lang="de-DE" sz="4000" b="1" dirty="0">
              <a:solidFill>
                <a:srgbClr val="00766B"/>
              </a:solidFill>
            </a:endParaRPr>
          </a:p>
        </p:txBody>
      </p:sp>
      <p:pic>
        <p:nvPicPr>
          <p:cNvPr id="5" name="Grafik 4" descr="Ein Bild, das draußen, Straße enthält.&#10;&#10;Automatisch generierte Beschreibung">
            <a:extLst>
              <a:ext uri="{FF2B5EF4-FFF2-40B4-BE49-F238E27FC236}">
                <a16:creationId xmlns:a16="http://schemas.microsoft.com/office/drawing/2014/main" id="{2F8902A4-A89E-4336-802D-17EBAEC37C9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26018" y="738344"/>
            <a:ext cx="4816127" cy="3210751"/>
          </a:xfrm>
          <a:prstGeom prst="rect">
            <a:avLst/>
          </a:prstGeom>
        </p:spPr>
      </p:pic>
      <p:sp>
        <p:nvSpPr>
          <p:cNvPr id="7" name="Rechteck 6">
            <a:extLst>
              <a:ext uri="{FF2B5EF4-FFF2-40B4-BE49-F238E27FC236}">
                <a16:creationId xmlns:a16="http://schemas.microsoft.com/office/drawing/2014/main" id="{ACA8E701-D5A9-4DBD-BB84-EFCAEC890E3E}"/>
              </a:ext>
            </a:extLst>
          </p:cNvPr>
          <p:cNvSpPr/>
          <p:nvPr/>
        </p:nvSpPr>
        <p:spPr>
          <a:xfrm>
            <a:off x="3455680" y="3934885"/>
            <a:ext cx="1215397" cy="184666"/>
          </a:xfrm>
          <a:prstGeom prst="rect">
            <a:avLst/>
          </a:prstGeom>
        </p:spPr>
        <p:txBody>
          <a:bodyPr wrap="none">
            <a:spAutoFit/>
          </a:bodyPr>
          <a:lstStyle/>
          <a:p>
            <a:r>
              <a:rPr lang="de-DE" sz="600" dirty="0">
                <a:latin typeface="DINOT"/>
              </a:rPr>
              <a:t>© </a:t>
            </a:r>
            <a:r>
              <a:rPr lang="de-DE" sz="600" dirty="0">
                <a:latin typeface="DIN-Regular"/>
              </a:rPr>
              <a:t>Adobe Stock – Markus Mainka</a:t>
            </a:r>
            <a:endParaRPr lang="de-DE" sz="600" dirty="0"/>
          </a:p>
        </p:txBody>
      </p:sp>
    </p:spTree>
    <p:extLst>
      <p:ext uri="{BB962C8B-B14F-4D97-AF65-F5344CB8AC3E}">
        <p14:creationId xmlns:p14="http://schemas.microsoft.com/office/powerpoint/2010/main" val="36720880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A58EF5-A2C1-4136-B4E9-9F2F6DC58ECE}"/>
              </a:ext>
            </a:extLst>
          </p:cNvPr>
          <p:cNvSpPr>
            <a:spLocks noGrp="1"/>
          </p:cNvSpPr>
          <p:nvPr>
            <p:ph type="title"/>
          </p:nvPr>
        </p:nvSpPr>
        <p:spPr/>
        <p:txBody>
          <a:bodyPr>
            <a:normAutofit/>
          </a:bodyPr>
          <a:lstStyle/>
          <a:p>
            <a:r>
              <a:rPr lang="de-DE" sz="4000" dirty="0"/>
              <a:t>Leitfragen</a:t>
            </a:r>
            <a:endParaRPr lang="de-CH" sz="4000" dirty="0"/>
          </a:p>
        </p:txBody>
      </p:sp>
      <p:sp>
        <p:nvSpPr>
          <p:cNvPr id="3" name="Datumsplatzhalter 2">
            <a:extLst>
              <a:ext uri="{FF2B5EF4-FFF2-40B4-BE49-F238E27FC236}">
                <a16:creationId xmlns:a16="http://schemas.microsoft.com/office/drawing/2014/main" id="{45B87AFA-BEFE-48E3-AAA0-65C75A09328B}"/>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C009CD67-922F-420F-8C4A-AD9BD3C590A2}"/>
              </a:ext>
            </a:extLst>
          </p:cNvPr>
          <p:cNvSpPr>
            <a:spLocks noGrp="1"/>
          </p:cNvSpPr>
          <p:nvPr>
            <p:ph type="sldNum" sz="quarter" idx="12"/>
          </p:nvPr>
        </p:nvSpPr>
        <p:spPr/>
        <p:txBody>
          <a:bodyPr/>
          <a:lstStyle/>
          <a:p>
            <a:fld id="{EBAEE1EB-8B44-4728-A11F-54C2BBCC5F47}" type="slidenum">
              <a:rPr lang="de-CH" smtClean="0"/>
              <a:pPr/>
              <a:t>10</a:t>
            </a:fld>
            <a:endParaRPr lang="de-CH" dirty="0"/>
          </a:p>
        </p:txBody>
      </p:sp>
      <mc:AlternateContent xmlns:mc="http://schemas.openxmlformats.org/markup-compatibility/2006" xmlns:p14="http://schemas.microsoft.com/office/powerpoint/2010/main">
        <mc:Choice Requires="p14">
          <p:contentPart p14:bwMode="auto" r:id="rId2">
            <p14:nvContentPartPr>
              <p14:cNvPr id="6" name="Freihand 5">
                <a:extLst>
                  <a:ext uri="{FF2B5EF4-FFF2-40B4-BE49-F238E27FC236}">
                    <a16:creationId xmlns:a16="http://schemas.microsoft.com/office/drawing/2014/main" id="{D866C04E-F238-424B-8388-95FFCF947C30}"/>
                  </a:ext>
                </a:extLst>
              </p14:cNvPr>
              <p14:cNvContentPartPr/>
              <p14:nvPr/>
            </p14:nvContentPartPr>
            <p14:xfrm>
              <a:off x="601048" y="-758406"/>
              <a:ext cx="360" cy="360"/>
            </p14:xfrm>
          </p:contentPart>
        </mc:Choice>
        <mc:Fallback xmlns="">
          <p:pic>
            <p:nvPicPr>
              <p:cNvPr id="6" name="Freihand 5">
                <a:extLst>
                  <a:ext uri="{FF2B5EF4-FFF2-40B4-BE49-F238E27FC236}">
                    <a16:creationId xmlns:a16="http://schemas.microsoft.com/office/drawing/2014/main" id="{D866C04E-F238-424B-8388-95FFCF947C30}"/>
                  </a:ext>
                </a:extLst>
              </p:cNvPr>
              <p:cNvPicPr/>
              <p:nvPr/>
            </p:nvPicPr>
            <p:blipFill>
              <a:blip r:embed="rId3"/>
              <a:stretch>
                <a:fillRect/>
              </a:stretch>
            </p:blipFill>
            <p:spPr>
              <a:xfrm>
                <a:off x="583048" y="-776406"/>
                <a:ext cx="36000" cy="36000"/>
              </a:xfrm>
              <a:prstGeom prst="rect">
                <a:avLst/>
              </a:prstGeom>
            </p:spPr>
          </p:pic>
        </mc:Fallback>
      </mc:AlternateContent>
      <p:sp>
        <p:nvSpPr>
          <p:cNvPr id="7" name="Rechteck 6">
            <a:extLst>
              <a:ext uri="{FF2B5EF4-FFF2-40B4-BE49-F238E27FC236}">
                <a16:creationId xmlns:a16="http://schemas.microsoft.com/office/drawing/2014/main" id="{28DADA66-1282-494B-9049-B90BFCCBCFFA}"/>
              </a:ext>
            </a:extLst>
          </p:cNvPr>
          <p:cNvSpPr/>
          <p:nvPr/>
        </p:nvSpPr>
        <p:spPr>
          <a:xfrm>
            <a:off x="838199" y="1807865"/>
            <a:ext cx="10448926" cy="4211409"/>
          </a:xfrm>
          <a:prstGeom prst="rect">
            <a:avLst/>
          </a:prstGeom>
        </p:spPr>
        <p:txBody>
          <a:bodyPr wrap="square">
            <a:spAutoFit/>
          </a:bodyPr>
          <a:lstStyle/>
          <a:p>
            <a:pPr marL="342900" lvl="0" indent="-342900" algn="just">
              <a:lnSpc>
                <a:spcPts val="1200"/>
              </a:lnSpc>
              <a:buFont typeface="+mj-lt"/>
              <a:buAutoNum type="arabicParenR"/>
              <a:tabLst>
                <a:tab pos="180340" algn="l"/>
                <a:tab pos="252095" algn="l"/>
                <a:tab pos="449580" algn="l"/>
              </a:tabLst>
            </a:pPr>
            <a:r>
              <a:rPr lang="de-CH" dirty="0">
                <a:latin typeface="Arial" panose="020B0604020202020204" pitchFamily="34" charset="0"/>
              </a:rPr>
              <a:t>Ist eine BVG-Reform nötig? Ist die vorliegende BVG-Reform gut?</a:t>
            </a:r>
          </a:p>
          <a:p>
            <a:endParaRPr lang="de-DE" dirty="0">
              <a:latin typeface="Arial" panose="020B0604020202020204" pitchFamily="34" charset="0"/>
              <a:cs typeface="Arial" panose="020B0604020202020204" pitchFamily="34" charset="0"/>
            </a:endParaRPr>
          </a:p>
          <a:p>
            <a:pPr>
              <a:lnSpc>
                <a:spcPct val="150000"/>
              </a:lnSpc>
            </a:pPr>
            <a:r>
              <a:rPr lang="de-DE" b="1" i="1" dirty="0">
                <a:latin typeface="Arial" panose="020B0604020202020204" pitchFamily="34" charset="0"/>
                <a:cs typeface="Arial" panose="020B0604020202020204" pitchFamily="34" charset="0"/>
              </a:rPr>
              <a:t>Befürworter</a:t>
            </a:r>
            <a:r>
              <a:rPr lang="de-DE" i="1" dirty="0">
                <a:latin typeface="Arial" panose="020B0604020202020204" pitchFamily="34" charset="0"/>
                <a:cs typeface="Arial" panose="020B0604020202020204" pitchFamily="34" charset="0"/>
              </a:rPr>
              <a:t>: </a:t>
            </a:r>
            <a:r>
              <a:rPr lang="de-CH" dirty="0">
                <a:latin typeface="Arial" panose="020B0604020202020204" pitchFamily="34" charset="0"/>
                <a:cs typeface="Arial" panose="020B0604020202020204" pitchFamily="34" charset="0"/>
              </a:rPr>
              <a:t>Ja, die Reform ist nötig. Rentenlücken werden geschlossen. Davon profitieren viele Teilzeiterwerbstätige und tiefe Einkommen, insbesondere Frauen. Die Vorlage schafft mehr Gerechtigkeit zwischen den Generationen und verbessert die Arbeitsmarktchancen älterer Arbeitnehmender. Der breit abgestützte BVG-Kompromiss sichert und stärkt die zweite Säule und das Dreisäulensystem unserer Altersvorsorge insgesamt.</a:t>
            </a:r>
          </a:p>
          <a:p>
            <a:pPr>
              <a:lnSpc>
                <a:spcPct val="150000"/>
              </a:lnSpc>
            </a:pPr>
            <a:endParaRPr lang="de-DE" i="1" dirty="0">
              <a:latin typeface="Arial" panose="020B0604020202020204" pitchFamily="34" charset="0"/>
              <a:cs typeface="Arial" panose="020B0604020202020204" pitchFamily="34" charset="0"/>
            </a:endParaRPr>
          </a:p>
          <a:p>
            <a:pPr>
              <a:lnSpc>
                <a:spcPct val="150000"/>
              </a:lnSpc>
            </a:pPr>
            <a:r>
              <a:rPr lang="de-DE" b="1" i="1" dirty="0">
                <a:latin typeface="Arial" panose="020B0604020202020204" pitchFamily="34" charset="0"/>
                <a:cs typeface="Arial" panose="020B0604020202020204" pitchFamily="34" charset="0"/>
              </a:rPr>
              <a:t>Gegner</a:t>
            </a:r>
            <a:r>
              <a:rPr lang="de-DE" i="1" dirty="0">
                <a:latin typeface="Arial" panose="020B0604020202020204" pitchFamily="34" charset="0"/>
                <a:cs typeface="Arial" panose="020B0604020202020204" pitchFamily="34" charset="0"/>
              </a:rPr>
              <a:t>: </a:t>
            </a:r>
            <a:r>
              <a:rPr lang="de-CH" dirty="0">
                <a:latin typeface="Arial" panose="020B0604020202020204" pitchFamily="34" charset="0"/>
                <a:cs typeface="Arial" panose="020B0604020202020204" pitchFamily="34" charset="0"/>
              </a:rPr>
              <a:t>Nein, die BVG-Reform ist nicht nötig. «Mehr bezahlen, weniger Rente» wäre die Folge. Das heisst, dass zuerst das verfügbare Einkommen sinkt (weil man mehr in die zweite Säule einzahlen muss) und dann weniger Rente erhält (weil der Mindestumwandlungssatz gesenkt wird).</a:t>
            </a:r>
            <a:endParaRPr lang="de-DE" dirty="0">
              <a:latin typeface="Arial" panose="020B0604020202020204" pitchFamily="34" charset="0"/>
              <a:cs typeface="Arial" panose="020B0604020202020204" pitchFamily="34" charset="0"/>
            </a:endParaRPr>
          </a:p>
        </p:txBody>
      </p:sp>
      <p:sp>
        <p:nvSpPr>
          <p:cNvPr id="4" name="Datumsplatzhalter 2">
            <a:extLst>
              <a:ext uri="{FF2B5EF4-FFF2-40B4-BE49-F238E27FC236}">
                <a16:creationId xmlns:a16="http://schemas.microsoft.com/office/drawing/2014/main" id="{C7135A9A-2AB7-1A35-379C-D869DBACD89E}"/>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Tree>
    <p:extLst>
      <p:ext uri="{BB962C8B-B14F-4D97-AF65-F5344CB8AC3E}">
        <p14:creationId xmlns:p14="http://schemas.microsoft.com/office/powerpoint/2010/main" val="1710993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A58EF5-A2C1-4136-B4E9-9F2F6DC58ECE}"/>
              </a:ext>
            </a:extLst>
          </p:cNvPr>
          <p:cNvSpPr>
            <a:spLocks noGrp="1"/>
          </p:cNvSpPr>
          <p:nvPr>
            <p:ph type="title"/>
          </p:nvPr>
        </p:nvSpPr>
        <p:spPr/>
        <p:txBody>
          <a:bodyPr>
            <a:normAutofit/>
          </a:bodyPr>
          <a:lstStyle/>
          <a:p>
            <a:r>
              <a:rPr lang="de-DE" sz="4000" dirty="0"/>
              <a:t>Leitfragen</a:t>
            </a:r>
            <a:endParaRPr lang="de-CH" sz="4000" dirty="0"/>
          </a:p>
        </p:txBody>
      </p:sp>
      <p:sp>
        <p:nvSpPr>
          <p:cNvPr id="3" name="Datumsplatzhalter 2">
            <a:extLst>
              <a:ext uri="{FF2B5EF4-FFF2-40B4-BE49-F238E27FC236}">
                <a16:creationId xmlns:a16="http://schemas.microsoft.com/office/drawing/2014/main" id="{45B87AFA-BEFE-48E3-AAA0-65C75A09328B}"/>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C009CD67-922F-420F-8C4A-AD9BD3C590A2}"/>
              </a:ext>
            </a:extLst>
          </p:cNvPr>
          <p:cNvSpPr>
            <a:spLocks noGrp="1"/>
          </p:cNvSpPr>
          <p:nvPr>
            <p:ph type="sldNum" sz="quarter" idx="12"/>
          </p:nvPr>
        </p:nvSpPr>
        <p:spPr/>
        <p:txBody>
          <a:bodyPr/>
          <a:lstStyle/>
          <a:p>
            <a:fld id="{EBAEE1EB-8B44-4728-A11F-54C2BBCC5F47}" type="slidenum">
              <a:rPr lang="de-CH" smtClean="0"/>
              <a:pPr/>
              <a:t>11</a:t>
            </a:fld>
            <a:endParaRPr lang="de-CH" dirty="0"/>
          </a:p>
        </p:txBody>
      </p:sp>
      <mc:AlternateContent xmlns:mc="http://schemas.openxmlformats.org/markup-compatibility/2006" xmlns:p14="http://schemas.microsoft.com/office/powerpoint/2010/main">
        <mc:Choice Requires="p14">
          <p:contentPart p14:bwMode="auto" r:id="rId2">
            <p14:nvContentPartPr>
              <p14:cNvPr id="6" name="Freihand 5">
                <a:extLst>
                  <a:ext uri="{FF2B5EF4-FFF2-40B4-BE49-F238E27FC236}">
                    <a16:creationId xmlns:a16="http://schemas.microsoft.com/office/drawing/2014/main" id="{D866C04E-F238-424B-8388-95FFCF947C30}"/>
                  </a:ext>
                </a:extLst>
              </p14:cNvPr>
              <p14:cNvContentPartPr/>
              <p14:nvPr/>
            </p14:nvContentPartPr>
            <p14:xfrm>
              <a:off x="601048" y="-758406"/>
              <a:ext cx="360" cy="360"/>
            </p14:xfrm>
          </p:contentPart>
        </mc:Choice>
        <mc:Fallback xmlns="">
          <p:pic>
            <p:nvPicPr>
              <p:cNvPr id="6" name="Freihand 5">
                <a:extLst>
                  <a:ext uri="{FF2B5EF4-FFF2-40B4-BE49-F238E27FC236}">
                    <a16:creationId xmlns:a16="http://schemas.microsoft.com/office/drawing/2014/main" id="{D866C04E-F238-424B-8388-95FFCF947C30}"/>
                  </a:ext>
                </a:extLst>
              </p:cNvPr>
              <p:cNvPicPr/>
              <p:nvPr/>
            </p:nvPicPr>
            <p:blipFill>
              <a:blip r:embed="rId3"/>
              <a:stretch>
                <a:fillRect/>
              </a:stretch>
            </p:blipFill>
            <p:spPr>
              <a:xfrm>
                <a:off x="583048" y="-776406"/>
                <a:ext cx="36000" cy="36000"/>
              </a:xfrm>
              <a:prstGeom prst="rect">
                <a:avLst/>
              </a:prstGeom>
            </p:spPr>
          </p:pic>
        </mc:Fallback>
      </mc:AlternateContent>
      <p:sp>
        <p:nvSpPr>
          <p:cNvPr id="7" name="Rechteck 6">
            <a:extLst>
              <a:ext uri="{FF2B5EF4-FFF2-40B4-BE49-F238E27FC236}">
                <a16:creationId xmlns:a16="http://schemas.microsoft.com/office/drawing/2014/main" id="{28DADA66-1282-494B-9049-B90BFCCBCFFA}"/>
              </a:ext>
            </a:extLst>
          </p:cNvPr>
          <p:cNvSpPr/>
          <p:nvPr/>
        </p:nvSpPr>
        <p:spPr>
          <a:xfrm>
            <a:off x="838199" y="1807865"/>
            <a:ext cx="10448926" cy="3826689"/>
          </a:xfrm>
          <a:prstGeom prst="rect">
            <a:avLst/>
          </a:prstGeom>
        </p:spPr>
        <p:txBody>
          <a:bodyPr wrap="square">
            <a:spAutoFit/>
          </a:bodyPr>
          <a:lstStyle/>
          <a:p>
            <a:pPr marL="342900" indent="-342900">
              <a:lnSpc>
                <a:spcPct val="150000"/>
              </a:lnSpc>
              <a:buFont typeface="+mj-lt"/>
              <a:buAutoNum type="arabicParenR" startAt="2"/>
            </a:pPr>
            <a:r>
              <a:rPr lang="de-CH" dirty="0">
                <a:latin typeface="Arial" panose="020B0604020202020204" pitchFamily="34" charset="0"/>
              </a:rPr>
              <a:t>Wer sind die Gewinner und wer die Verlierer der BVG-Reform? Gewinnen bzw. verlieren die Frauen?</a:t>
            </a:r>
            <a:endParaRPr lang="de-DE" dirty="0">
              <a:latin typeface="Arial" panose="020B0604020202020204" pitchFamily="34" charset="0"/>
            </a:endParaRPr>
          </a:p>
          <a:p>
            <a:pPr>
              <a:lnSpc>
                <a:spcPct val="150000"/>
              </a:lnSpc>
              <a:spcBef>
                <a:spcPts val="1800"/>
              </a:spcBef>
            </a:pPr>
            <a:r>
              <a:rPr lang="de-DE" b="1" i="1" dirty="0">
                <a:latin typeface="Arial" panose="020B0604020202020204" pitchFamily="34" charset="0"/>
                <a:cs typeface="Arial" panose="020B0604020202020204" pitchFamily="34" charset="0"/>
              </a:rPr>
              <a:t>Befürworter: </a:t>
            </a:r>
            <a:r>
              <a:rPr lang="de-DE" dirty="0">
                <a:latin typeface="Arial" panose="020B0604020202020204" pitchFamily="34" charset="0"/>
                <a:cs typeface="Arial" panose="020B0604020202020204" pitchFamily="34" charset="0"/>
              </a:rPr>
              <a:t>Gewinner sind Teilzeitarbeitende – somit insbesondere Frauen – und Arbeitnehmende mit tiefen Löhnen. Diese Personen sind aktuell stark abhängig von der 1. Säule. Mit der BVG-Reform werden sie besser abgesichert.</a:t>
            </a:r>
          </a:p>
          <a:p>
            <a:pPr>
              <a:lnSpc>
                <a:spcPct val="150000"/>
              </a:lnSpc>
              <a:spcBef>
                <a:spcPts val="1800"/>
              </a:spcBef>
            </a:pPr>
            <a:r>
              <a:rPr lang="de-DE" b="1" i="1" dirty="0">
                <a:latin typeface="Arial" panose="020B0604020202020204" pitchFamily="34" charset="0"/>
                <a:cs typeface="Arial" panose="020B0604020202020204" pitchFamily="34" charset="0"/>
              </a:rPr>
              <a:t>Gegner: </a:t>
            </a:r>
            <a:r>
              <a:rPr lang="de-DE" dirty="0">
                <a:latin typeface="Arial" panose="020B0604020202020204" pitchFamily="34" charset="0"/>
                <a:cs typeface="Arial" panose="020B0604020202020204" pitchFamily="34" charset="0"/>
              </a:rPr>
              <a:t>Vor allem Frauen verlieren. Die Kehrseite der besseren Versicherung ist die Belastung des Lohnes. Wer wenig verdient, braucht das Geld zum Leben. Ein «Zwangssparen» ist bei diesen Personen nicht angebracht. Die Kaufkraft sinkt.</a:t>
            </a:r>
          </a:p>
        </p:txBody>
      </p:sp>
      <p:sp>
        <p:nvSpPr>
          <p:cNvPr id="4" name="Datumsplatzhalter 2">
            <a:extLst>
              <a:ext uri="{FF2B5EF4-FFF2-40B4-BE49-F238E27FC236}">
                <a16:creationId xmlns:a16="http://schemas.microsoft.com/office/drawing/2014/main" id="{5B82561D-B51D-3BEF-1C1E-AD2B127BD5BC}"/>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Tree>
    <p:extLst>
      <p:ext uri="{BB962C8B-B14F-4D97-AF65-F5344CB8AC3E}">
        <p14:creationId xmlns:p14="http://schemas.microsoft.com/office/powerpoint/2010/main" val="27089718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A58EF5-A2C1-4136-B4E9-9F2F6DC58ECE}"/>
              </a:ext>
            </a:extLst>
          </p:cNvPr>
          <p:cNvSpPr>
            <a:spLocks noGrp="1"/>
          </p:cNvSpPr>
          <p:nvPr>
            <p:ph type="title"/>
          </p:nvPr>
        </p:nvSpPr>
        <p:spPr/>
        <p:txBody>
          <a:bodyPr>
            <a:normAutofit/>
          </a:bodyPr>
          <a:lstStyle/>
          <a:p>
            <a:r>
              <a:rPr lang="de-DE" sz="4000" dirty="0"/>
              <a:t>Leitfragen</a:t>
            </a:r>
            <a:endParaRPr lang="de-CH" sz="4000" dirty="0"/>
          </a:p>
        </p:txBody>
      </p:sp>
      <p:sp>
        <p:nvSpPr>
          <p:cNvPr id="3" name="Datumsplatzhalter 2">
            <a:extLst>
              <a:ext uri="{FF2B5EF4-FFF2-40B4-BE49-F238E27FC236}">
                <a16:creationId xmlns:a16="http://schemas.microsoft.com/office/drawing/2014/main" id="{45B87AFA-BEFE-48E3-AAA0-65C75A09328B}"/>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C009CD67-922F-420F-8C4A-AD9BD3C590A2}"/>
              </a:ext>
            </a:extLst>
          </p:cNvPr>
          <p:cNvSpPr>
            <a:spLocks noGrp="1"/>
          </p:cNvSpPr>
          <p:nvPr>
            <p:ph type="sldNum" sz="quarter" idx="12"/>
          </p:nvPr>
        </p:nvSpPr>
        <p:spPr/>
        <p:txBody>
          <a:bodyPr/>
          <a:lstStyle/>
          <a:p>
            <a:fld id="{EBAEE1EB-8B44-4728-A11F-54C2BBCC5F47}" type="slidenum">
              <a:rPr lang="de-CH" smtClean="0"/>
              <a:pPr/>
              <a:t>12</a:t>
            </a:fld>
            <a:endParaRPr lang="de-CH" dirty="0"/>
          </a:p>
        </p:txBody>
      </p:sp>
      <mc:AlternateContent xmlns:mc="http://schemas.openxmlformats.org/markup-compatibility/2006" xmlns:p14="http://schemas.microsoft.com/office/powerpoint/2010/main">
        <mc:Choice Requires="p14">
          <p:contentPart p14:bwMode="auto" r:id="rId2">
            <p14:nvContentPartPr>
              <p14:cNvPr id="6" name="Freihand 5">
                <a:extLst>
                  <a:ext uri="{FF2B5EF4-FFF2-40B4-BE49-F238E27FC236}">
                    <a16:creationId xmlns:a16="http://schemas.microsoft.com/office/drawing/2014/main" id="{D866C04E-F238-424B-8388-95FFCF947C30}"/>
                  </a:ext>
                </a:extLst>
              </p14:cNvPr>
              <p14:cNvContentPartPr/>
              <p14:nvPr/>
            </p14:nvContentPartPr>
            <p14:xfrm>
              <a:off x="601048" y="-758406"/>
              <a:ext cx="360" cy="360"/>
            </p14:xfrm>
          </p:contentPart>
        </mc:Choice>
        <mc:Fallback xmlns="">
          <p:pic>
            <p:nvPicPr>
              <p:cNvPr id="6" name="Freihand 5">
                <a:extLst>
                  <a:ext uri="{FF2B5EF4-FFF2-40B4-BE49-F238E27FC236}">
                    <a16:creationId xmlns:a16="http://schemas.microsoft.com/office/drawing/2014/main" id="{D866C04E-F238-424B-8388-95FFCF947C30}"/>
                  </a:ext>
                </a:extLst>
              </p:cNvPr>
              <p:cNvPicPr/>
              <p:nvPr/>
            </p:nvPicPr>
            <p:blipFill>
              <a:blip r:embed="rId3"/>
              <a:stretch>
                <a:fillRect/>
              </a:stretch>
            </p:blipFill>
            <p:spPr>
              <a:xfrm>
                <a:off x="583048" y="-776406"/>
                <a:ext cx="36000" cy="36000"/>
              </a:xfrm>
              <a:prstGeom prst="rect">
                <a:avLst/>
              </a:prstGeom>
            </p:spPr>
          </p:pic>
        </mc:Fallback>
      </mc:AlternateContent>
      <p:sp>
        <p:nvSpPr>
          <p:cNvPr id="7" name="Rechteck 6">
            <a:extLst>
              <a:ext uri="{FF2B5EF4-FFF2-40B4-BE49-F238E27FC236}">
                <a16:creationId xmlns:a16="http://schemas.microsoft.com/office/drawing/2014/main" id="{28DADA66-1282-494B-9049-B90BFCCBCFFA}"/>
              </a:ext>
            </a:extLst>
          </p:cNvPr>
          <p:cNvSpPr/>
          <p:nvPr/>
        </p:nvSpPr>
        <p:spPr>
          <a:xfrm>
            <a:off x="838199" y="1807865"/>
            <a:ext cx="10448926" cy="2903359"/>
          </a:xfrm>
          <a:prstGeom prst="rect">
            <a:avLst/>
          </a:prstGeom>
        </p:spPr>
        <p:txBody>
          <a:bodyPr wrap="square">
            <a:spAutoFit/>
          </a:bodyPr>
          <a:lstStyle/>
          <a:p>
            <a:pPr marL="342900" indent="-342900">
              <a:buFont typeface="+mj-lt"/>
              <a:buAutoNum type="arabicParenR" startAt="3"/>
              <a:tabLst>
                <a:tab pos="180340" algn="l"/>
                <a:tab pos="252095" algn="l"/>
                <a:tab pos="449580" algn="l"/>
              </a:tabLst>
            </a:pPr>
            <a:r>
              <a:rPr lang="de-CH" dirty="0">
                <a:latin typeface="Arial" panose="020B0604020202020204" pitchFamily="34" charset="0"/>
              </a:rPr>
              <a:t>Mindestumwandlungssatz: Muss er, wie in der BVG-Reform vorgesehen, gesenkt werden?</a:t>
            </a:r>
          </a:p>
          <a:p>
            <a:endParaRPr lang="de-DE" dirty="0">
              <a:latin typeface="Arial" panose="020B0604020202020204" pitchFamily="34" charset="0"/>
              <a:cs typeface="Arial" panose="020B0604020202020204" pitchFamily="34" charset="0"/>
            </a:endParaRPr>
          </a:p>
          <a:p>
            <a:pPr>
              <a:lnSpc>
                <a:spcPct val="150000"/>
              </a:lnSpc>
            </a:pPr>
            <a:r>
              <a:rPr lang="de-DE" b="1" i="1" dirty="0">
                <a:latin typeface="Arial" panose="020B0604020202020204" pitchFamily="34" charset="0"/>
                <a:cs typeface="Arial" panose="020B0604020202020204" pitchFamily="34" charset="0"/>
              </a:rPr>
              <a:t>Befürworter: </a:t>
            </a:r>
            <a:r>
              <a:rPr lang="de-DE" dirty="0">
                <a:latin typeface="Arial" panose="020B0604020202020204" pitchFamily="34" charset="0"/>
                <a:cs typeface="Arial" panose="020B0604020202020204" pitchFamily="34" charset="0"/>
              </a:rPr>
              <a:t>Heute ist der Mindestumwandlungssatz angesichts der Lebenserwartung und realistischer Anlagerenditen zu hoch.</a:t>
            </a:r>
          </a:p>
          <a:p>
            <a:pPr>
              <a:lnSpc>
                <a:spcPct val="150000"/>
              </a:lnSpc>
              <a:spcBef>
                <a:spcPts val="1800"/>
              </a:spcBef>
            </a:pPr>
            <a:r>
              <a:rPr lang="de-DE" b="1" i="1" dirty="0">
                <a:latin typeface="Arial" panose="020B0604020202020204" pitchFamily="34" charset="0"/>
                <a:cs typeface="Arial" panose="020B0604020202020204" pitchFamily="34" charset="0"/>
              </a:rPr>
              <a:t>Gegner: </a:t>
            </a:r>
            <a:r>
              <a:rPr lang="de-DE" dirty="0">
                <a:latin typeface="Arial" panose="020B0604020202020204" pitchFamily="34" charset="0"/>
                <a:cs typeface="Arial" panose="020B0604020202020204" pitchFamily="34" charset="0"/>
              </a:rPr>
              <a:t>Die Idee der Senkung des Mindestumwandlungssatzes ist aus der Zeit gefallen. Die Reform entstand in einem historischen Tiefzins-Umfeld. Heute ist die Situation eine andere. Den Pensionskassen geht es gut. Sie machen </a:t>
            </a:r>
            <a:r>
              <a:rPr lang="de-DE" dirty="0" err="1">
                <a:latin typeface="Arial" panose="020B0604020202020204" pitchFamily="34" charset="0"/>
                <a:cs typeface="Arial" panose="020B0604020202020204" pitchFamily="34" charset="0"/>
              </a:rPr>
              <a:t>grosse</a:t>
            </a:r>
            <a:r>
              <a:rPr lang="de-DE" dirty="0">
                <a:latin typeface="Arial" panose="020B0604020202020204" pitchFamily="34" charset="0"/>
                <a:cs typeface="Arial" panose="020B0604020202020204" pitchFamily="34" charset="0"/>
              </a:rPr>
              <a:t> Anlagegewinne und häufen viele Reserven an.</a:t>
            </a:r>
          </a:p>
        </p:txBody>
      </p:sp>
      <p:sp>
        <p:nvSpPr>
          <p:cNvPr id="4" name="Datumsplatzhalter 2">
            <a:extLst>
              <a:ext uri="{FF2B5EF4-FFF2-40B4-BE49-F238E27FC236}">
                <a16:creationId xmlns:a16="http://schemas.microsoft.com/office/drawing/2014/main" id="{49BA9CC8-1D47-BC78-7C73-ED7A15BDADA2}"/>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Tree>
    <p:extLst>
      <p:ext uri="{BB962C8B-B14F-4D97-AF65-F5344CB8AC3E}">
        <p14:creationId xmlns:p14="http://schemas.microsoft.com/office/powerpoint/2010/main" val="1468130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A58EF5-A2C1-4136-B4E9-9F2F6DC58ECE}"/>
              </a:ext>
            </a:extLst>
          </p:cNvPr>
          <p:cNvSpPr>
            <a:spLocks noGrp="1"/>
          </p:cNvSpPr>
          <p:nvPr>
            <p:ph type="title"/>
          </p:nvPr>
        </p:nvSpPr>
        <p:spPr/>
        <p:txBody>
          <a:bodyPr>
            <a:normAutofit/>
          </a:bodyPr>
          <a:lstStyle/>
          <a:p>
            <a:r>
              <a:rPr lang="de-DE" sz="4000" dirty="0"/>
              <a:t>Leitfragen</a:t>
            </a:r>
            <a:endParaRPr lang="de-CH" sz="4000" dirty="0"/>
          </a:p>
        </p:txBody>
      </p:sp>
      <p:sp>
        <p:nvSpPr>
          <p:cNvPr id="3" name="Datumsplatzhalter 2">
            <a:extLst>
              <a:ext uri="{FF2B5EF4-FFF2-40B4-BE49-F238E27FC236}">
                <a16:creationId xmlns:a16="http://schemas.microsoft.com/office/drawing/2014/main" id="{45B87AFA-BEFE-48E3-AAA0-65C75A09328B}"/>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C009CD67-922F-420F-8C4A-AD9BD3C590A2}"/>
              </a:ext>
            </a:extLst>
          </p:cNvPr>
          <p:cNvSpPr>
            <a:spLocks noGrp="1"/>
          </p:cNvSpPr>
          <p:nvPr>
            <p:ph type="sldNum" sz="quarter" idx="12"/>
          </p:nvPr>
        </p:nvSpPr>
        <p:spPr/>
        <p:txBody>
          <a:bodyPr/>
          <a:lstStyle/>
          <a:p>
            <a:fld id="{EBAEE1EB-8B44-4728-A11F-54C2BBCC5F47}" type="slidenum">
              <a:rPr lang="de-CH" smtClean="0"/>
              <a:pPr/>
              <a:t>13</a:t>
            </a:fld>
            <a:endParaRPr lang="de-CH" dirty="0"/>
          </a:p>
        </p:txBody>
      </p:sp>
      <mc:AlternateContent xmlns:mc="http://schemas.openxmlformats.org/markup-compatibility/2006" xmlns:p14="http://schemas.microsoft.com/office/powerpoint/2010/main">
        <mc:Choice Requires="p14">
          <p:contentPart p14:bwMode="auto" r:id="rId2">
            <p14:nvContentPartPr>
              <p14:cNvPr id="6" name="Freihand 5">
                <a:extLst>
                  <a:ext uri="{FF2B5EF4-FFF2-40B4-BE49-F238E27FC236}">
                    <a16:creationId xmlns:a16="http://schemas.microsoft.com/office/drawing/2014/main" id="{D866C04E-F238-424B-8388-95FFCF947C30}"/>
                  </a:ext>
                </a:extLst>
              </p14:cNvPr>
              <p14:cNvContentPartPr/>
              <p14:nvPr/>
            </p14:nvContentPartPr>
            <p14:xfrm>
              <a:off x="601048" y="-758406"/>
              <a:ext cx="360" cy="360"/>
            </p14:xfrm>
          </p:contentPart>
        </mc:Choice>
        <mc:Fallback xmlns="">
          <p:pic>
            <p:nvPicPr>
              <p:cNvPr id="6" name="Freihand 5">
                <a:extLst>
                  <a:ext uri="{FF2B5EF4-FFF2-40B4-BE49-F238E27FC236}">
                    <a16:creationId xmlns:a16="http://schemas.microsoft.com/office/drawing/2014/main" id="{D866C04E-F238-424B-8388-95FFCF947C30}"/>
                  </a:ext>
                </a:extLst>
              </p:cNvPr>
              <p:cNvPicPr/>
              <p:nvPr/>
            </p:nvPicPr>
            <p:blipFill>
              <a:blip r:embed="rId3"/>
              <a:stretch>
                <a:fillRect/>
              </a:stretch>
            </p:blipFill>
            <p:spPr>
              <a:xfrm>
                <a:off x="583048" y="-776406"/>
                <a:ext cx="36000" cy="36000"/>
              </a:xfrm>
              <a:prstGeom prst="rect">
                <a:avLst/>
              </a:prstGeom>
            </p:spPr>
          </p:pic>
        </mc:Fallback>
      </mc:AlternateContent>
      <p:sp>
        <p:nvSpPr>
          <p:cNvPr id="7" name="Rechteck 6">
            <a:extLst>
              <a:ext uri="{FF2B5EF4-FFF2-40B4-BE49-F238E27FC236}">
                <a16:creationId xmlns:a16="http://schemas.microsoft.com/office/drawing/2014/main" id="{28DADA66-1282-494B-9049-B90BFCCBCFFA}"/>
              </a:ext>
            </a:extLst>
          </p:cNvPr>
          <p:cNvSpPr/>
          <p:nvPr/>
        </p:nvSpPr>
        <p:spPr>
          <a:xfrm>
            <a:off x="838199" y="1807865"/>
            <a:ext cx="10448926" cy="3826689"/>
          </a:xfrm>
          <a:prstGeom prst="rect">
            <a:avLst/>
          </a:prstGeom>
        </p:spPr>
        <p:txBody>
          <a:bodyPr wrap="square">
            <a:spAutoFit/>
          </a:bodyPr>
          <a:lstStyle/>
          <a:p>
            <a:pPr marL="342900" indent="-342900">
              <a:lnSpc>
                <a:spcPct val="150000"/>
              </a:lnSpc>
              <a:buFont typeface="+mj-lt"/>
              <a:buAutoNum type="arabicParenR" startAt="4"/>
            </a:pPr>
            <a:r>
              <a:rPr lang="de-CH" dirty="0">
                <a:latin typeface="Arial" panose="020B0604020202020204" pitchFamily="34" charset="0"/>
              </a:rPr>
              <a:t>Gibt es in der zweiten Säule eine Umverteilung von jung nach alt? Falls ja, eliminiert die vorliegende Reform diese Umverteilung?</a:t>
            </a:r>
            <a:endParaRPr lang="de-CH" sz="1800" dirty="0">
              <a:effectLst/>
              <a:latin typeface="Arial" panose="020B0604020202020204" pitchFamily="34" charset="0"/>
              <a:ea typeface="Calibri" panose="020F0502020204030204" pitchFamily="34" charset="0"/>
            </a:endParaRPr>
          </a:p>
          <a:p>
            <a:pPr>
              <a:lnSpc>
                <a:spcPct val="150000"/>
              </a:lnSpc>
              <a:spcBef>
                <a:spcPts val="1800"/>
              </a:spcBef>
            </a:pPr>
            <a:r>
              <a:rPr lang="de-DE" b="1" i="1" dirty="0">
                <a:latin typeface="Arial" panose="020B0604020202020204" pitchFamily="34" charset="0"/>
                <a:cs typeface="Arial" panose="020B0604020202020204" pitchFamily="34" charset="0"/>
              </a:rPr>
              <a:t>Befürworter: </a:t>
            </a:r>
            <a:r>
              <a:rPr lang="de-DE" dirty="0">
                <a:latin typeface="Arial" panose="020B0604020202020204" pitchFamily="34" charset="0"/>
                <a:cs typeface="Arial" panose="020B0604020202020204" pitchFamily="34" charset="0"/>
              </a:rPr>
              <a:t>Wenn </a:t>
            </a:r>
            <a:r>
              <a:rPr lang="de-CH" dirty="0">
                <a:latin typeface="Arial" panose="020B0604020202020204" pitchFamily="34" charset="0"/>
                <a:cs typeface="Arial" panose="020B0604020202020204" pitchFamily="34" charset="0"/>
              </a:rPr>
              <a:t>die</a:t>
            </a:r>
            <a:r>
              <a:rPr lang="de-DE" dirty="0">
                <a:latin typeface="Arial" panose="020B0604020202020204" pitchFamily="34" charset="0"/>
                <a:cs typeface="Arial" panose="020B0604020202020204" pitchFamily="34" charset="0"/>
              </a:rPr>
              <a:t> Lebenserwartung steigt und der Mindestumwandlungssatz nicht angepasst wird, sehen sich die Pensionskassen gezwungen, Gelder von den Erwerbstätigen zu den Pensionierten umzuschichten. Die BVG-Reform schafft hier Abhilfe.</a:t>
            </a:r>
          </a:p>
          <a:p>
            <a:pPr>
              <a:lnSpc>
                <a:spcPct val="150000"/>
              </a:lnSpc>
              <a:spcBef>
                <a:spcPts val="1800"/>
              </a:spcBef>
            </a:pPr>
            <a:r>
              <a:rPr lang="de-DE" b="1" i="1" dirty="0">
                <a:latin typeface="Arial" panose="020B0604020202020204" pitchFamily="34" charset="0"/>
                <a:cs typeface="Arial" panose="020B0604020202020204" pitchFamily="34" charset="0"/>
              </a:rPr>
              <a:t>Gegner: </a:t>
            </a:r>
            <a:r>
              <a:rPr lang="de-DE" dirty="0">
                <a:latin typeface="Arial" panose="020B0604020202020204" pitchFamily="34" charset="0"/>
                <a:cs typeface="Arial" panose="020B0604020202020204" pitchFamily="34" charset="0"/>
              </a:rPr>
              <a:t>Die Pensionskassen sind prall gefüllt. Die Jungen werden deshalb momentan nicht benachteiligt. In anderen Worten: Es gibt keine Nachfinanzierung von bestehenden Rentenverpflichtungen zulasten der aktiven Versicherten.</a:t>
            </a:r>
          </a:p>
        </p:txBody>
      </p:sp>
      <p:sp>
        <p:nvSpPr>
          <p:cNvPr id="4" name="Datumsplatzhalter 2">
            <a:extLst>
              <a:ext uri="{FF2B5EF4-FFF2-40B4-BE49-F238E27FC236}">
                <a16:creationId xmlns:a16="http://schemas.microsoft.com/office/drawing/2014/main" id="{9ED60E3B-F9EB-14A5-9CCA-FA52BEEBBD37}"/>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Tree>
    <p:extLst>
      <p:ext uri="{BB962C8B-B14F-4D97-AF65-F5344CB8AC3E}">
        <p14:creationId xmlns:p14="http://schemas.microsoft.com/office/powerpoint/2010/main" val="5149312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A58EF5-A2C1-4136-B4E9-9F2F6DC58ECE}"/>
              </a:ext>
            </a:extLst>
          </p:cNvPr>
          <p:cNvSpPr>
            <a:spLocks noGrp="1"/>
          </p:cNvSpPr>
          <p:nvPr>
            <p:ph type="title"/>
          </p:nvPr>
        </p:nvSpPr>
        <p:spPr/>
        <p:txBody>
          <a:bodyPr>
            <a:normAutofit/>
          </a:bodyPr>
          <a:lstStyle/>
          <a:p>
            <a:r>
              <a:rPr lang="de-DE" sz="4000" dirty="0"/>
              <a:t>Leitfragen</a:t>
            </a:r>
            <a:endParaRPr lang="de-CH" sz="4000" dirty="0"/>
          </a:p>
        </p:txBody>
      </p:sp>
      <p:sp>
        <p:nvSpPr>
          <p:cNvPr id="3" name="Datumsplatzhalter 2">
            <a:extLst>
              <a:ext uri="{FF2B5EF4-FFF2-40B4-BE49-F238E27FC236}">
                <a16:creationId xmlns:a16="http://schemas.microsoft.com/office/drawing/2014/main" id="{45B87AFA-BEFE-48E3-AAA0-65C75A09328B}"/>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C009CD67-922F-420F-8C4A-AD9BD3C590A2}"/>
              </a:ext>
            </a:extLst>
          </p:cNvPr>
          <p:cNvSpPr>
            <a:spLocks noGrp="1"/>
          </p:cNvSpPr>
          <p:nvPr>
            <p:ph type="sldNum" sz="quarter" idx="12"/>
          </p:nvPr>
        </p:nvSpPr>
        <p:spPr/>
        <p:txBody>
          <a:bodyPr/>
          <a:lstStyle/>
          <a:p>
            <a:fld id="{EBAEE1EB-8B44-4728-A11F-54C2BBCC5F47}" type="slidenum">
              <a:rPr lang="de-CH" smtClean="0"/>
              <a:pPr/>
              <a:t>14</a:t>
            </a:fld>
            <a:endParaRPr lang="de-CH" dirty="0"/>
          </a:p>
        </p:txBody>
      </p:sp>
      <mc:AlternateContent xmlns:mc="http://schemas.openxmlformats.org/markup-compatibility/2006" xmlns:p14="http://schemas.microsoft.com/office/powerpoint/2010/main">
        <mc:Choice Requires="p14">
          <p:contentPart p14:bwMode="auto" r:id="rId2">
            <p14:nvContentPartPr>
              <p14:cNvPr id="6" name="Freihand 5">
                <a:extLst>
                  <a:ext uri="{FF2B5EF4-FFF2-40B4-BE49-F238E27FC236}">
                    <a16:creationId xmlns:a16="http://schemas.microsoft.com/office/drawing/2014/main" id="{D866C04E-F238-424B-8388-95FFCF947C30}"/>
                  </a:ext>
                </a:extLst>
              </p14:cNvPr>
              <p14:cNvContentPartPr/>
              <p14:nvPr/>
            </p14:nvContentPartPr>
            <p14:xfrm>
              <a:off x="601048" y="-758406"/>
              <a:ext cx="360" cy="360"/>
            </p14:xfrm>
          </p:contentPart>
        </mc:Choice>
        <mc:Fallback xmlns="">
          <p:pic>
            <p:nvPicPr>
              <p:cNvPr id="6" name="Freihand 5">
                <a:extLst>
                  <a:ext uri="{FF2B5EF4-FFF2-40B4-BE49-F238E27FC236}">
                    <a16:creationId xmlns:a16="http://schemas.microsoft.com/office/drawing/2014/main" id="{D866C04E-F238-424B-8388-95FFCF947C30}"/>
                  </a:ext>
                </a:extLst>
              </p:cNvPr>
              <p:cNvPicPr/>
              <p:nvPr/>
            </p:nvPicPr>
            <p:blipFill>
              <a:blip r:embed="rId3"/>
              <a:stretch>
                <a:fillRect/>
              </a:stretch>
            </p:blipFill>
            <p:spPr>
              <a:xfrm>
                <a:off x="583048" y="-776406"/>
                <a:ext cx="36000" cy="36000"/>
              </a:xfrm>
              <a:prstGeom prst="rect">
                <a:avLst/>
              </a:prstGeom>
            </p:spPr>
          </p:pic>
        </mc:Fallback>
      </mc:AlternateContent>
      <p:sp>
        <p:nvSpPr>
          <p:cNvPr id="7" name="Rechteck 6">
            <a:extLst>
              <a:ext uri="{FF2B5EF4-FFF2-40B4-BE49-F238E27FC236}">
                <a16:creationId xmlns:a16="http://schemas.microsoft.com/office/drawing/2014/main" id="{28DADA66-1282-494B-9049-B90BFCCBCFFA}"/>
              </a:ext>
            </a:extLst>
          </p:cNvPr>
          <p:cNvSpPr/>
          <p:nvPr/>
        </p:nvSpPr>
        <p:spPr>
          <a:xfrm>
            <a:off x="838199" y="1807865"/>
            <a:ext cx="10448926" cy="4242187"/>
          </a:xfrm>
          <a:prstGeom prst="rect">
            <a:avLst/>
          </a:prstGeom>
        </p:spPr>
        <p:txBody>
          <a:bodyPr wrap="square">
            <a:spAutoFit/>
          </a:bodyPr>
          <a:lstStyle/>
          <a:p>
            <a:pPr marL="342900" lvl="0" indent="-342900" algn="just">
              <a:lnSpc>
                <a:spcPct val="150000"/>
              </a:lnSpc>
              <a:buFont typeface="+mj-lt"/>
              <a:buAutoNum type="arabicParenR" startAt="5"/>
              <a:tabLst>
                <a:tab pos="180340" algn="l"/>
                <a:tab pos="252095" algn="l"/>
                <a:tab pos="449580" algn="l"/>
              </a:tabLst>
            </a:pPr>
            <a:r>
              <a:rPr lang="de-CH" dirty="0">
                <a:latin typeface="Arial" panose="020B0604020202020204" pitchFamily="34" charset="0"/>
              </a:rPr>
              <a:t>Handelt es sich bei der BVG-Reform um einen «</a:t>
            </a:r>
            <a:r>
              <a:rPr lang="de-CH" dirty="0" err="1">
                <a:latin typeface="Arial" panose="020B0604020202020204" pitchFamily="34" charset="0"/>
              </a:rPr>
              <a:t>Rentenbschiss</a:t>
            </a:r>
            <a:r>
              <a:rPr lang="de-CH" dirty="0">
                <a:latin typeface="Arial" panose="020B0604020202020204" pitchFamily="34" charset="0"/>
              </a:rPr>
              <a:t>»?</a:t>
            </a:r>
          </a:p>
          <a:p>
            <a:pPr>
              <a:lnSpc>
                <a:spcPct val="150000"/>
              </a:lnSpc>
              <a:spcBef>
                <a:spcPts val="1800"/>
              </a:spcBef>
            </a:pPr>
            <a:r>
              <a:rPr lang="de-CH" b="1" i="1" dirty="0">
                <a:latin typeface="Arial" panose="020B0604020202020204" pitchFamily="34" charset="0"/>
                <a:cs typeface="Arial" panose="020B0604020202020204" pitchFamily="34" charset="0"/>
              </a:rPr>
              <a:t>Befürworter</a:t>
            </a:r>
            <a:r>
              <a:rPr lang="de-DE" b="1" i="1" dirty="0">
                <a:latin typeface="Arial" panose="020B0604020202020204" pitchFamily="34" charset="0"/>
                <a:cs typeface="Arial" panose="020B0604020202020204" pitchFamily="34" charset="0"/>
              </a:rPr>
              <a:t>: </a:t>
            </a:r>
            <a:r>
              <a:rPr lang="de-DE" dirty="0">
                <a:latin typeface="Arial" panose="020B0604020202020204" pitchFamily="34" charset="0"/>
                <a:cs typeface="Arial" panose="020B0604020202020204" pitchFamily="34" charset="0"/>
              </a:rPr>
              <a:t>Einen «</a:t>
            </a:r>
            <a:r>
              <a:rPr lang="de-CH" dirty="0" err="1">
                <a:latin typeface="Arial" panose="020B0604020202020204" pitchFamily="34" charset="0"/>
                <a:cs typeface="Arial" panose="020B0604020202020204" pitchFamily="34" charset="0"/>
              </a:rPr>
              <a:t>Rentenbschiss</a:t>
            </a:r>
            <a:r>
              <a:rPr lang="de-DE" dirty="0">
                <a:latin typeface="Arial" panose="020B0604020202020204" pitchFamily="34" charset="0"/>
                <a:cs typeface="Arial" panose="020B0604020202020204" pitchFamily="34" charset="0"/>
              </a:rPr>
              <a:t>» im Sinne von «mehr bezahlen, weniger Rente» </a:t>
            </a:r>
            <a:r>
              <a:rPr lang="de-CH" dirty="0">
                <a:latin typeface="Arial" panose="020B0604020202020204" pitchFamily="34" charset="0"/>
                <a:cs typeface="Arial" panose="020B0604020202020204" pitchFamily="34" charset="0"/>
              </a:rPr>
              <a:t>gemäss</a:t>
            </a:r>
            <a:r>
              <a:rPr lang="de-DE" dirty="0">
                <a:latin typeface="Arial" panose="020B0604020202020204" pitchFamily="34" charset="0"/>
                <a:cs typeface="Arial" panose="020B0604020202020204" pitchFamily="34" charset="0"/>
              </a:rPr>
              <a:t> den Gewerkschaften gibt es nicht. Dem Volk wird kein Geld entzogen. Es wird Nettogewinner und Nettoverlierer geben. Aber für die </a:t>
            </a:r>
            <a:r>
              <a:rPr lang="de-CH" dirty="0">
                <a:latin typeface="Arial" panose="020B0604020202020204" pitchFamily="34" charset="0"/>
                <a:cs typeface="Arial" panose="020B0604020202020204" pitchFamily="34" charset="0"/>
              </a:rPr>
              <a:t>Gesamtbevölkerung</a:t>
            </a:r>
            <a:r>
              <a:rPr lang="de-DE" dirty="0">
                <a:latin typeface="Arial" panose="020B0604020202020204" pitchFamily="34" charset="0"/>
                <a:cs typeface="Arial" panose="020B0604020202020204" pitchFamily="34" charset="0"/>
              </a:rPr>
              <a:t> ist der Saldo gleich Null. Zudem gehen bei den meisten Pensionskassen die Leistungen über das gesetzliche Obligatorium hinaus, womit viele Versicherte nicht von der Senkung des Mindestumwandlungssatzes betroffen sind. Es gibt aber folgenden «</a:t>
            </a:r>
            <a:r>
              <a:rPr lang="de-CH" dirty="0" err="1">
                <a:latin typeface="Arial" panose="020B0604020202020204" pitchFamily="34" charset="0"/>
                <a:cs typeface="Arial" panose="020B0604020202020204" pitchFamily="34" charset="0"/>
              </a:rPr>
              <a:t>Rentenbschiss</a:t>
            </a:r>
            <a:r>
              <a:rPr lang="de-DE" dirty="0">
                <a:latin typeface="Arial" panose="020B0604020202020204" pitchFamily="34" charset="0"/>
                <a:cs typeface="Arial" panose="020B0604020202020204" pitchFamily="34" charset="0"/>
              </a:rPr>
              <a:t>»: Es gibt viele Versicherte, welche von einem Rentenzuschuss profitieren, jedoch gar nicht von einem tieferen Umwandlungssatz betroffen sind und ihre Rente auch nicht sinkt.</a:t>
            </a:r>
          </a:p>
          <a:p>
            <a:pPr>
              <a:lnSpc>
                <a:spcPct val="150000"/>
              </a:lnSpc>
              <a:spcBef>
                <a:spcPts val="1800"/>
              </a:spcBef>
            </a:pPr>
            <a:r>
              <a:rPr lang="de-DE" b="1" i="1" dirty="0">
                <a:latin typeface="Arial" panose="020B0604020202020204" pitchFamily="34" charset="0"/>
                <a:cs typeface="Arial" panose="020B0604020202020204" pitchFamily="34" charset="0"/>
              </a:rPr>
              <a:t>Gegner: </a:t>
            </a:r>
            <a:r>
              <a:rPr lang="de-DE" dirty="0">
                <a:latin typeface="Arial" panose="020B0604020202020204" pitchFamily="34" charset="0"/>
                <a:cs typeface="Arial" panose="020B0604020202020204" pitchFamily="34" charset="0"/>
              </a:rPr>
              <a:t>Ja, weil die Leute mehr bezahlen müssen und gleichzeitig weniger Rente erhalten.</a:t>
            </a:r>
          </a:p>
        </p:txBody>
      </p:sp>
      <p:sp>
        <p:nvSpPr>
          <p:cNvPr id="4" name="Datumsplatzhalter 2">
            <a:extLst>
              <a:ext uri="{FF2B5EF4-FFF2-40B4-BE49-F238E27FC236}">
                <a16:creationId xmlns:a16="http://schemas.microsoft.com/office/drawing/2014/main" id="{0C3B5CD5-FF9A-1858-B4EE-BB4EB10A60A7}"/>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Tree>
    <p:extLst>
      <p:ext uri="{BB962C8B-B14F-4D97-AF65-F5344CB8AC3E}">
        <p14:creationId xmlns:p14="http://schemas.microsoft.com/office/powerpoint/2010/main" val="4191061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A58EF5-A2C1-4136-B4E9-9F2F6DC58ECE}"/>
              </a:ext>
            </a:extLst>
          </p:cNvPr>
          <p:cNvSpPr>
            <a:spLocks noGrp="1"/>
          </p:cNvSpPr>
          <p:nvPr>
            <p:ph type="title"/>
          </p:nvPr>
        </p:nvSpPr>
        <p:spPr/>
        <p:txBody>
          <a:bodyPr>
            <a:normAutofit/>
          </a:bodyPr>
          <a:lstStyle/>
          <a:p>
            <a:r>
              <a:rPr lang="de-DE" sz="4000" dirty="0"/>
              <a:t>Leitfragen</a:t>
            </a:r>
            <a:endParaRPr lang="de-CH" sz="4000" dirty="0"/>
          </a:p>
        </p:txBody>
      </p:sp>
      <p:sp>
        <p:nvSpPr>
          <p:cNvPr id="3" name="Datumsplatzhalter 2">
            <a:extLst>
              <a:ext uri="{FF2B5EF4-FFF2-40B4-BE49-F238E27FC236}">
                <a16:creationId xmlns:a16="http://schemas.microsoft.com/office/drawing/2014/main" id="{45B87AFA-BEFE-48E3-AAA0-65C75A09328B}"/>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C009CD67-922F-420F-8C4A-AD9BD3C590A2}"/>
              </a:ext>
            </a:extLst>
          </p:cNvPr>
          <p:cNvSpPr>
            <a:spLocks noGrp="1"/>
          </p:cNvSpPr>
          <p:nvPr>
            <p:ph type="sldNum" sz="quarter" idx="12"/>
          </p:nvPr>
        </p:nvSpPr>
        <p:spPr/>
        <p:txBody>
          <a:bodyPr/>
          <a:lstStyle/>
          <a:p>
            <a:fld id="{EBAEE1EB-8B44-4728-A11F-54C2BBCC5F47}" type="slidenum">
              <a:rPr lang="de-CH" smtClean="0"/>
              <a:pPr/>
              <a:t>15</a:t>
            </a:fld>
            <a:endParaRPr lang="de-CH" dirty="0"/>
          </a:p>
        </p:txBody>
      </p:sp>
      <mc:AlternateContent xmlns:mc="http://schemas.openxmlformats.org/markup-compatibility/2006" xmlns:p14="http://schemas.microsoft.com/office/powerpoint/2010/main">
        <mc:Choice Requires="p14">
          <p:contentPart p14:bwMode="auto" r:id="rId2">
            <p14:nvContentPartPr>
              <p14:cNvPr id="6" name="Freihand 5">
                <a:extLst>
                  <a:ext uri="{FF2B5EF4-FFF2-40B4-BE49-F238E27FC236}">
                    <a16:creationId xmlns:a16="http://schemas.microsoft.com/office/drawing/2014/main" id="{D866C04E-F238-424B-8388-95FFCF947C30}"/>
                  </a:ext>
                </a:extLst>
              </p14:cNvPr>
              <p14:cNvContentPartPr/>
              <p14:nvPr/>
            </p14:nvContentPartPr>
            <p14:xfrm>
              <a:off x="601048" y="-758406"/>
              <a:ext cx="360" cy="360"/>
            </p14:xfrm>
          </p:contentPart>
        </mc:Choice>
        <mc:Fallback xmlns="">
          <p:pic>
            <p:nvPicPr>
              <p:cNvPr id="6" name="Freihand 5">
                <a:extLst>
                  <a:ext uri="{FF2B5EF4-FFF2-40B4-BE49-F238E27FC236}">
                    <a16:creationId xmlns:a16="http://schemas.microsoft.com/office/drawing/2014/main" id="{D866C04E-F238-424B-8388-95FFCF947C30}"/>
                  </a:ext>
                </a:extLst>
              </p:cNvPr>
              <p:cNvPicPr/>
              <p:nvPr/>
            </p:nvPicPr>
            <p:blipFill>
              <a:blip r:embed="rId3"/>
              <a:stretch>
                <a:fillRect/>
              </a:stretch>
            </p:blipFill>
            <p:spPr>
              <a:xfrm>
                <a:off x="583048" y="-776406"/>
                <a:ext cx="36000" cy="36000"/>
              </a:xfrm>
              <a:prstGeom prst="rect">
                <a:avLst/>
              </a:prstGeom>
            </p:spPr>
          </p:pic>
        </mc:Fallback>
      </mc:AlternateContent>
      <p:sp>
        <p:nvSpPr>
          <p:cNvPr id="7" name="Rechteck 6">
            <a:extLst>
              <a:ext uri="{FF2B5EF4-FFF2-40B4-BE49-F238E27FC236}">
                <a16:creationId xmlns:a16="http://schemas.microsoft.com/office/drawing/2014/main" id="{28DADA66-1282-494B-9049-B90BFCCBCFFA}"/>
              </a:ext>
            </a:extLst>
          </p:cNvPr>
          <p:cNvSpPr/>
          <p:nvPr/>
        </p:nvSpPr>
        <p:spPr>
          <a:xfrm>
            <a:off x="838199" y="1807865"/>
            <a:ext cx="10448926" cy="3826689"/>
          </a:xfrm>
          <a:prstGeom prst="rect">
            <a:avLst/>
          </a:prstGeom>
        </p:spPr>
        <p:txBody>
          <a:bodyPr wrap="square">
            <a:spAutoFit/>
          </a:bodyPr>
          <a:lstStyle/>
          <a:p>
            <a:pPr marL="342900" lvl="0" indent="-342900" algn="just">
              <a:lnSpc>
                <a:spcPct val="150000"/>
              </a:lnSpc>
              <a:buFont typeface="+mj-lt"/>
              <a:buAutoNum type="arabicParenR" startAt="6"/>
              <a:tabLst>
                <a:tab pos="180340" algn="l"/>
                <a:tab pos="252095" algn="l"/>
                <a:tab pos="449580" algn="l"/>
              </a:tabLst>
            </a:pPr>
            <a:r>
              <a:rPr lang="de-CH" dirty="0">
                <a:latin typeface="Arial" panose="020B0604020202020204" pitchFamily="34" charset="0"/>
              </a:rPr>
              <a:t>Was ist davon zu halten, dass die unbezahlte Care-Arbeit (z. B. Kinder aufziehen und betagte Eltern unterstützen) nicht Teil der BVG-Reform ist?</a:t>
            </a:r>
          </a:p>
          <a:p>
            <a:pPr>
              <a:lnSpc>
                <a:spcPct val="150000"/>
              </a:lnSpc>
              <a:spcBef>
                <a:spcPts val="1800"/>
              </a:spcBef>
            </a:pPr>
            <a:r>
              <a:rPr lang="de-DE" b="1" i="1" dirty="0">
                <a:latin typeface="Arial" panose="020B0604020202020204" pitchFamily="34" charset="0"/>
                <a:cs typeface="Arial" panose="020B0604020202020204" pitchFamily="34" charset="0"/>
              </a:rPr>
              <a:t>Befürworter: </a:t>
            </a:r>
            <a:r>
              <a:rPr lang="de-DE" dirty="0">
                <a:latin typeface="Arial" panose="020B0604020202020204" pitchFamily="34" charset="0"/>
                <a:cs typeface="Arial" panose="020B0604020202020204" pitchFamily="34" charset="0"/>
              </a:rPr>
              <a:t>Wir können nicht alle politischen Forderungen mit einer Reform der Pensionskasse lösen. Die Pensionskasse ist an Erwerbseinkommen geknüpft. Bezüglich unbezahlter Care-Arbeit bräuchte man andere </a:t>
            </a:r>
            <a:r>
              <a:rPr lang="de-CH" dirty="0">
                <a:latin typeface="Arial" panose="020B0604020202020204" pitchFamily="34" charset="0"/>
                <a:cs typeface="Arial" panose="020B0604020202020204" pitchFamily="34" charset="0"/>
              </a:rPr>
              <a:t>Massnahmen</a:t>
            </a:r>
            <a:r>
              <a:rPr lang="de-DE" dirty="0">
                <a:latin typeface="Arial" panose="020B0604020202020204" pitchFamily="34" charset="0"/>
                <a:cs typeface="Arial" panose="020B0604020202020204" pitchFamily="34" charset="0"/>
              </a:rPr>
              <a:t>, etwa zur Vereinbarkeit von Beruf und Familie.</a:t>
            </a:r>
          </a:p>
          <a:p>
            <a:pPr>
              <a:lnSpc>
                <a:spcPct val="150000"/>
              </a:lnSpc>
              <a:spcBef>
                <a:spcPts val="1800"/>
              </a:spcBef>
            </a:pPr>
            <a:r>
              <a:rPr lang="de-DE" b="1" i="1" dirty="0">
                <a:latin typeface="Arial" panose="020B0604020202020204" pitchFamily="34" charset="0"/>
                <a:cs typeface="Arial" panose="020B0604020202020204" pitchFamily="34" charset="0"/>
              </a:rPr>
              <a:t>Gegner: </a:t>
            </a:r>
            <a:r>
              <a:rPr lang="de-DE" dirty="0">
                <a:latin typeface="Arial" panose="020B0604020202020204" pitchFamily="34" charset="0"/>
                <a:cs typeface="Arial" panose="020B0604020202020204" pitchFamily="34" charset="0"/>
              </a:rPr>
              <a:t>Frauen verrichten viel unbezahlte Care-Arbeit. Diese unbezahlte Arbeit ist auch nach der BVG-Reform noch unbezahlt. In diesem Sinne zeigt sich auch bei diesem Punkt wieder, dass Frauen mit der Reform nicht gewinnen.</a:t>
            </a:r>
          </a:p>
        </p:txBody>
      </p:sp>
      <p:sp>
        <p:nvSpPr>
          <p:cNvPr id="4" name="Datumsplatzhalter 2">
            <a:extLst>
              <a:ext uri="{FF2B5EF4-FFF2-40B4-BE49-F238E27FC236}">
                <a16:creationId xmlns:a16="http://schemas.microsoft.com/office/drawing/2014/main" id="{6A24BB6E-D8E5-FC33-EFE2-033C9F8381DC}"/>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Tree>
    <p:extLst>
      <p:ext uri="{BB962C8B-B14F-4D97-AF65-F5344CB8AC3E}">
        <p14:creationId xmlns:p14="http://schemas.microsoft.com/office/powerpoint/2010/main" val="14850246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569D57C7-F6F8-3B43-06D6-742D15B613B0}"/>
              </a:ext>
            </a:extLst>
          </p:cNvPr>
          <p:cNvSpPr>
            <a:spLocks noGrp="1"/>
          </p:cNvSpPr>
          <p:nvPr>
            <p:ph type="dt" sz="half" idx="2"/>
          </p:nvPr>
        </p:nvSpPr>
        <p:spPr>
          <a:xfrm>
            <a:off x="838199" y="6356350"/>
            <a:ext cx="3996194" cy="365125"/>
          </a:xfrm>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654C84A6-F520-A25A-4430-388EF9C3C1D0}"/>
              </a:ext>
            </a:extLst>
          </p:cNvPr>
          <p:cNvSpPr>
            <a:spLocks noGrp="1"/>
          </p:cNvSpPr>
          <p:nvPr>
            <p:ph type="sldNum" sz="quarter" idx="4"/>
          </p:nvPr>
        </p:nvSpPr>
        <p:spPr/>
        <p:txBody>
          <a:bodyPr/>
          <a:lstStyle/>
          <a:p>
            <a:fld id="{EBAEE1EB-8B44-4728-A11F-54C2BBCC5F47}" type="slidenum">
              <a:rPr lang="de-CH" smtClean="0"/>
              <a:pPr/>
              <a:t>16</a:t>
            </a:fld>
            <a:endParaRPr lang="de-CH" dirty="0"/>
          </a:p>
        </p:txBody>
      </p:sp>
      <p:pic>
        <p:nvPicPr>
          <p:cNvPr id="69" name="Grafik 68" descr="Ein Bild, das Text, Screenshot, Design enthält.&#10;&#10;Automatisch generierte Beschreibung">
            <a:extLst>
              <a:ext uri="{FF2B5EF4-FFF2-40B4-BE49-F238E27FC236}">
                <a16:creationId xmlns:a16="http://schemas.microsoft.com/office/drawing/2014/main" id="{0CBB048E-83E8-84F6-900B-7042D9C307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39095" y="1257826"/>
            <a:ext cx="8650310" cy="4659890"/>
          </a:xfrm>
          <a:prstGeom prst="rect">
            <a:avLst/>
          </a:prstGeom>
        </p:spPr>
      </p:pic>
      <p:sp>
        <p:nvSpPr>
          <p:cNvPr id="2" name="Titel 1">
            <a:extLst>
              <a:ext uri="{FF2B5EF4-FFF2-40B4-BE49-F238E27FC236}">
                <a16:creationId xmlns:a16="http://schemas.microsoft.com/office/drawing/2014/main" id="{6F7AB7BF-F68B-35CD-1F3F-642D27DB98A1}"/>
              </a:ext>
            </a:extLst>
          </p:cNvPr>
          <p:cNvSpPr txBox="1">
            <a:spLocks/>
          </p:cNvSpPr>
          <p:nvPr/>
        </p:nvSpPr>
        <p:spPr>
          <a:xfrm>
            <a:off x="838199" y="940284"/>
            <a:ext cx="3996194" cy="581210"/>
          </a:xfrm>
          <a:prstGeom prst="rect">
            <a:avLst/>
          </a:prstGeom>
        </p:spPr>
        <p:txBody>
          <a:bodyPr>
            <a:normAutofit lnSpcReduction="10000"/>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r>
              <a:rPr lang="de-DE" sz="4000" dirty="0"/>
              <a:t>Oxford-Debatte</a:t>
            </a:r>
            <a:endParaRPr lang="de-CH" sz="4000" dirty="0"/>
          </a:p>
        </p:txBody>
      </p:sp>
      <p:sp>
        <p:nvSpPr>
          <p:cNvPr id="4" name="Datumsplatzhalter 2">
            <a:extLst>
              <a:ext uri="{FF2B5EF4-FFF2-40B4-BE49-F238E27FC236}">
                <a16:creationId xmlns:a16="http://schemas.microsoft.com/office/drawing/2014/main" id="{5F103438-C1E2-65CF-C1F2-1E59F433015E}"/>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Tree>
    <p:extLst>
      <p:ext uri="{BB962C8B-B14F-4D97-AF65-F5344CB8AC3E}">
        <p14:creationId xmlns:p14="http://schemas.microsoft.com/office/powerpoint/2010/main" val="18524116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A58EF5-A2C1-4136-B4E9-9F2F6DC58ECE}"/>
              </a:ext>
            </a:extLst>
          </p:cNvPr>
          <p:cNvSpPr>
            <a:spLocks noGrp="1"/>
          </p:cNvSpPr>
          <p:nvPr>
            <p:ph type="title"/>
          </p:nvPr>
        </p:nvSpPr>
        <p:spPr/>
        <p:txBody>
          <a:bodyPr>
            <a:normAutofit/>
          </a:bodyPr>
          <a:lstStyle/>
          <a:p>
            <a:r>
              <a:rPr lang="de-DE" sz="4000" dirty="0"/>
              <a:t>Phasen der Oxford-Debatte</a:t>
            </a:r>
            <a:endParaRPr lang="de-CH" sz="4000" dirty="0"/>
          </a:p>
        </p:txBody>
      </p:sp>
      <p:sp>
        <p:nvSpPr>
          <p:cNvPr id="3" name="Datumsplatzhalter 2">
            <a:extLst>
              <a:ext uri="{FF2B5EF4-FFF2-40B4-BE49-F238E27FC236}">
                <a16:creationId xmlns:a16="http://schemas.microsoft.com/office/drawing/2014/main" id="{45B87AFA-BEFE-48E3-AAA0-65C75A09328B}"/>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C009CD67-922F-420F-8C4A-AD9BD3C590A2}"/>
              </a:ext>
            </a:extLst>
          </p:cNvPr>
          <p:cNvSpPr>
            <a:spLocks noGrp="1"/>
          </p:cNvSpPr>
          <p:nvPr>
            <p:ph type="sldNum" sz="quarter" idx="12"/>
          </p:nvPr>
        </p:nvSpPr>
        <p:spPr/>
        <p:txBody>
          <a:bodyPr/>
          <a:lstStyle/>
          <a:p>
            <a:fld id="{EBAEE1EB-8B44-4728-A11F-54C2BBCC5F47}" type="slidenum">
              <a:rPr lang="de-CH" smtClean="0"/>
              <a:pPr/>
              <a:t>17</a:t>
            </a:fld>
            <a:endParaRPr lang="de-CH" dirty="0"/>
          </a:p>
        </p:txBody>
      </p:sp>
      <mc:AlternateContent xmlns:mc="http://schemas.openxmlformats.org/markup-compatibility/2006" xmlns:p14="http://schemas.microsoft.com/office/powerpoint/2010/main">
        <mc:Choice Requires="p14">
          <p:contentPart p14:bwMode="auto" r:id="rId2">
            <p14:nvContentPartPr>
              <p14:cNvPr id="6" name="Freihand 5">
                <a:extLst>
                  <a:ext uri="{FF2B5EF4-FFF2-40B4-BE49-F238E27FC236}">
                    <a16:creationId xmlns:a16="http://schemas.microsoft.com/office/drawing/2014/main" id="{D866C04E-F238-424B-8388-95FFCF947C30}"/>
                  </a:ext>
                </a:extLst>
              </p14:cNvPr>
              <p14:cNvContentPartPr/>
              <p14:nvPr/>
            </p14:nvContentPartPr>
            <p14:xfrm>
              <a:off x="601048" y="-758406"/>
              <a:ext cx="360" cy="360"/>
            </p14:xfrm>
          </p:contentPart>
        </mc:Choice>
        <mc:Fallback xmlns="">
          <p:pic>
            <p:nvPicPr>
              <p:cNvPr id="6" name="Freihand 5">
                <a:extLst>
                  <a:ext uri="{FF2B5EF4-FFF2-40B4-BE49-F238E27FC236}">
                    <a16:creationId xmlns:a16="http://schemas.microsoft.com/office/drawing/2014/main" id="{D866C04E-F238-424B-8388-95FFCF947C30}"/>
                  </a:ext>
                </a:extLst>
              </p:cNvPr>
              <p:cNvPicPr/>
              <p:nvPr/>
            </p:nvPicPr>
            <p:blipFill>
              <a:blip r:embed="rId3"/>
              <a:stretch>
                <a:fillRect/>
              </a:stretch>
            </p:blipFill>
            <p:spPr>
              <a:xfrm>
                <a:off x="583048" y="-776406"/>
                <a:ext cx="36000" cy="36000"/>
              </a:xfrm>
              <a:prstGeom prst="rect">
                <a:avLst/>
              </a:prstGeom>
            </p:spPr>
          </p:pic>
        </mc:Fallback>
      </mc:AlternateContent>
      <p:sp>
        <p:nvSpPr>
          <p:cNvPr id="7" name="Rechteck 6">
            <a:extLst>
              <a:ext uri="{FF2B5EF4-FFF2-40B4-BE49-F238E27FC236}">
                <a16:creationId xmlns:a16="http://schemas.microsoft.com/office/drawing/2014/main" id="{28DADA66-1282-494B-9049-B90BFCCBCFFA}"/>
              </a:ext>
            </a:extLst>
          </p:cNvPr>
          <p:cNvSpPr/>
          <p:nvPr/>
        </p:nvSpPr>
        <p:spPr>
          <a:xfrm>
            <a:off x="838199" y="1807865"/>
            <a:ext cx="10448926" cy="2343655"/>
          </a:xfrm>
          <a:prstGeom prst="rect">
            <a:avLst/>
          </a:prstGeom>
        </p:spPr>
        <p:txBody>
          <a:bodyPr wrap="square">
            <a:spAutoFit/>
          </a:bodyPr>
          <a:lstStyle/>
          <a:p>
            <a:pPr marL="342900" indent="-342900">
              <a:lnSpc>
                <a:spcPct val="150000"/>
              </a:lnSpc>
              <a:buFont typeface="+mj-lt"/>
              <a:buAutoNum type="alphaLcParenR"/>
            </a:pPr>
            <a:r>
              <a:rPr lang="de-CH" sz="2000" dirty="0">
                <a:effectLst/>
                <a:latin typeface="Arial" panose="020B0604020202020204" pitchFamily="34" charset="0"/>
                <a:ea typeface="Calibri" panose="020F0502020204030204" pitchFamily="34" charset="0"/>
              </a:rPr>
              <a:t>Vorbereitung / Organisation</a:t>
            </a:r>
          </a:p>
          <a:p>
            <a:pPr marL="342900" indent="-342900">
              <a:lnSpc>
                <a:spcPct val="150000"/>
              </a:lnSpc>
              <a:buFont typeface="+mj-lt"/>
              <a:buAutoNum type="alphaLcParenR"/>
            </a:pPr>
            <a:r>
              <a:rPr lang="de-CH" sz="2000" dirty="0">
                <a:effectLst/>
                <a:latin typeface="Arial" panose="020B0604020202020204" pitchFamily="34" charset="0"/>
                <a:ea typeface="Calibri" panose="020F0502020204030204" pitchFamily="34" charset="0"/>
              </a:rPr>
              <a:t>Eröffnungsrunde</a:t>
            </a:r>
          </a:p>
          <a:p>
            <a:pPr marL="342900" indent="-342900">
              <a:lnSpc>
                <a:spcPct val="150000"/>
              </a:lnSpc>
              <a:buFont typeface="+mj-lt"/>
              <a:buAutoNum type="alphaLcParenR"/>
            </a:pPr>
            <a:r>
              <a:rPr lang="de-CH" sz="2000" dirty="0">
                <a:latin typeface="Arial" panose="020B0604020202020204" pitchFamily="34" charset="0"/>
              </a:rPr>
              <a:t>Freie Aussprache</a:t>
            </a:r>
          </a:p>
          <a:p>
            <a:pPr marL="342900" indent="-342900">
              <a:lnSpc>
                <a:spcPct val="150000"/>
              </a:lnSpc>
              <a:buFont typeface="+mj-lt"/>
              <a:buAutoNum type="alphaLcParenR"/>
            </a:pPr>
            <a:r>
              <a:rPr lang="de-CH" sz="2000" dirty="0">
                <a:latin typeface="Arial" panose="020B0604020202020204" pitchFamily="34" charset="0"/>
              </a:rPr>
              <a:t>Schlussrunde</a:t>
            </a:r>
          </a:p>
          <a:p>
            <a:pPr marL="342900" indent="-342900">
              <a:lnSpc>
                <a:spcPct val="150000"/>
              </a:lnSpc>
              <a:buFont typeface="+mj-lt"/>
              <a:buAutoNum type="alphaLcParenR"/>
            </a:pPr>
            <a:r>
              <a:rPr lang="de-CH" sz="2000" dirty="0">
                <a:latin typeface="Arial" panose="020B0604020202020204" pitchFamily="34" charset="0"/>
              </a:rPr>
              <a:t>Debriefing</a:t>
            </a:r>
            <a:endParaRPr lang="de-DE" sz="2000" dirty="0">
              <a:latin typeface="Arial" panose="020B0604020202020204" pitchFamily="34" charset="0"/>
            </a:endParaRPr>
          </a:p>
        </p:txBody>
      </p:sp>
      <p:sp>
        <p:nvSpPr>
          <p:cNvPr id="4" name="Datumsplatzhalter 2">
            <a:extLst>
              <a:ext uri="{FF2B5EF4-FFF2-40B4-BE49-F238E27FC236}">
                <a16:creationId xmlns:a16="http://schemas.microsoft.com/office/drawing/2014/main" id="{419B32AE-4B7F-5CA2-45DF-6C8059C337A9}"/>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Tree>
    <p:extLst>
      <p:ext uri="{BB962C8B-B14F-4D97-AF65-F5344CB8AC3E}">
        <p14:creationId xmlns:p14="http://schemas.microsoft.com/office/powerpoint/2010/main" val="1214354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A58EF5-A2C1-4136-B4E9-9F2F6DC58ECE}"/>
              </a:ext>
            </a:extLst>
          </p:cNvPr>
          <p:cNvSpPr>
            <a:spLocks noGrp="1"/>
          </p:cNvSpPr>
          <p:nvPr>
            <p:ph type="title"/>
          </p:nvPr>
        </p:nvSpPr>
        <p:spPr/>
        <p:txBody>
          <a:bodyPr>
            <a:normAutofit/>
          </a:bodyPr>
          <a:lstStyle/>
          <a:p>
            <a:r>
              <a:rPr lang="de-DE" sz="4000" dirty="0"/>
              <a:t>Rückblick/offene Fragen</a:t>
            </a:r>
            <a:endParaRPr lang="de-CH" sz="4000" dirty="0"/>
          </a:p>
        </p:txBody>
      </p:sp>
      <p:sp>
        <p:nvSpPr>
          <p:cNvPr id="3" name="Datumsplatzhalter 2">
            <a:extLst>
              <a:ext uri="{FF2B5EF4-FFF2-40B4-BE49-F238E27FC236}">
                <a16:creationId xmlns:a16="http://schemas.microsoft.com/office/drawing/2014/main" id="{45B87AFA-BEFE-48E3-AAA0-65C75A09328B}"/>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C009CD67-922F-420F-8C4A-AD9BD3C590A2}"/>
              </a:ext>
            </a:extLst>
          </p:cNvPr>
          <p:cNvSpPr>
            <a:spLocks noGrp="1"/>
          </p:cNvSpPr>
          <p:nvPr>
            <p:ph type="sldNum" sz="quarter" idx="12"/>
          </p:nvPr>
        </p:nvSpPr>
        <p:spPr/>
        <p:txBody>
          <a:bodyPr/>
          <a:lstStyle/>
          <a:p>
            <a:fld id="{EBAEE1EB-8B44-4728-A11F-54C2BBCC5F47}" type="slidenum">
              <a:rPr lang="de-CH" smtClean="0"/>
              <a:pPr/>
              <a:t>18</a:t>
            </a:fld>
            <a:endParaRPr lang="de-CH" dirty="0"/>
          </a:p>
        </p:txBody>
      </p:sp>
      <mc:AlternateContent xmlns:mc="http://schemas.openxmlformats.org/markup-compatibility/2006" xmlns:p14="http://schemas.microsoft.com/office/powerpoint/2010/main">
        <mc:Choice Requires="p14">
          <p:contentPart p14:bwMode="auto" r:id="rId2">
            <p14:nvContentPartPr>
              <p14:cNvPr id="6" name="Freihand 5">
                <a:extLst>
                  <a:ext uri="{FF2B5EF4-FFF2-40B4-BE49-F238E27FC236}">
                    <a16:creationId xmlns:a16="http://schemas.microsoft.com/office/drawing/2014/main" id="{D866C04E-F238-424B-8388-95FFCF947C30}"/>
                  </a:ext>
                </a:extLst>
              </p14:cNvPr>
              <p14:cNvContentPartPr/>
              <p14:nvPr/>
            </p14:nvContentPartPr>
            <p14:xfrm>
              <a:off x="601048" y="-758406"/>
              <a:ext cx="360" cy="360"/>
            </p14:xfrm>
          </p:contentPart>
        </mc:Choice>
        <mc:Fallback xmlns="">
          <p:pic>
            <p:nvPicPr>
              <p:cNvPr id="6" name="Freihand 5">
                <a:extLst>
                  <a:ext uri="{FF2B5EF4-FFF2-40B4-BE49-F238E27FC236}">
                    <a16:creationId xmlns:a16="http://schemas.microsoft.com/office/drawing/2014/main" id="{D866C04E-F238-424B-8388-95FFCF947C30}"/>
                  </a:ext>
                </a:extLst>
              </p:cNvPr>
              <p:cNvPicPr/>
              <p:nvPr/>
            </p:nvPicPr>
            <p:blipFill>
              <a:blip r:embed="rId3"/>
              <a:stretch>
                <a:fillRect/>
              </a:stretch>
            </p:blipFill>
            <p:spPr>
              <a:xfrm>
                <a:off x="583048" y="-776406"/>
                <a:ext cx="36000" cy="36000"/>
              </a:xfrm>
              <a:prstGeom prst="rect">
                <a:avLst/>
              </a:prstGeom>
            </p:spPr>
          </p:pic>
        </mc:Fallback>
      </mc:AlternateContent>
      <p:sp>
        <p:nvSpPr>
          <p:cNvPr id="7" name="Rechteck 6">
            <a:extLst>
              <a:ext uri="{FF2B5EF4-FFF2-40B4-BE49-F238E27FC236}">
                <a16:creationId xmlns:a16="http://schemas.microsoft.com/office/drawing/2014/main" id="{28DADA66-1282-494B-9049-B90BFCCBCFFA}"/>
              </a:ext>
            </a:extLst>
          </p:cNvPr>
          <p:cNvSpPr/>
          <p:nvPr/>
        </p:nvSpPr>
        <p:spPr>
          <a:xfrm>
            <a:off x="838199" y="1807865"/>
            <a:ext cx="10448926" cy="1651158"/>
          </a:xfrm>
          <a:prstGeom prst="rect">
            <a:avLst/>
          </a:prstGeom>
        </p:spPr>
        <p:txBody>
          <a:bodyPr wrap="square">
            <a:spAutoFit/>
          </a:bodyPr>
          <a:lstStyle/>
          <a:p>
            <a:pPr marL="342900" indent="-342900">
              <a:lnSpc>
                <a:spcPct val="150000"/>
              </a:lnSpc>
              <a:spcBef>
                <a:spcPts val="1800"/>
              </a:spcBef>
              <a:buFont typeface="+mj-lt"/>
              <a:buAutoNum type="alphaLcParenR"/>
            </a:pPr>
            <a:r>
              <a:rPr lang="de-CH" sz="2000" dirty="0">
                <a:effectLst/>
                <a:latin typeface="Arial" panose="020B0604020202020204" pitchFamily="34" charset="0"/>
                <a:ea typeface="Calibri" panose="020F0502020204030204" pitchFamily="34" charset="0"/>
              </a:rPr>
              <a:t>Hat die Auseinandersetzung bei Ihnen gewisse Einstellungen, Meinungen oder Ansichten geändert?</a:t>
            </a:r>
          </a:p>
          <a:p>
            <a:pPr marL="342900" indent="-342900">
              <a:lnSpc>
                <a:spcPct val="150000"/>
              </a:lnSpc>
              <a:spcBef>
                <a:spcPts val="1800"/>
              </a:spcBef>
              <a:buFont typeface="+mj-lt"/>
              <a:buAutoNum type="alphaLcParenR"/>
            </a:pPr>
            <a:r>
              <a:rPr lang="de-CH" sz="2000" dirty="0">
                <a:effectLst/>
                <a:latin typeface="Arial" panose="020B0604020202020204" pitchFamily="34" charset="0"/>
                <a:ea typeface="Calibri" panose="020F0502020204030204" pitchFamily="34" charset="0"/>
              </a:rPr>
              <a:t>Welche neuen Erkenntnisse konnten Sie gewinnen?</a:t>
            </a:r>
            <a:endParaRPr lang="de-DE" sz="2000" i="1" dirty="0">
              <a:latin typeface="Arial" panose="020B0604020202020204" pitchFamily="34" charset="0"/>
              <a:cs typeface="Arial" panose="020B0604020202020204" pitchFamily="34" charset="0"/>
            </a:endParaRPr>
          </a:p>
        </p:txBody>
      </p:sp>
      <p:sp>
        <p:nvSpPr>
          <p:cNvPr id="4" name="Datumsplatzhalter 2">
            <a:extLst>
              <a:ext uri="{FF2B5EF4-FFF2-40B4-BE49-F238E27FC236}">
                <a16:creationId xmlns:a16="http://schemas.microsoft.com/office/drawing/2014/main" id="{B9962835-0C34-5431-CD41-15680C0157FC}"/>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Tree>
    <p:extLst>
      <p:ext uri="{BB962C8B-B14F-4D97-AF65-F5344CB8AC3E}">
        <p14:creationId xmlns:p14="http://schemas.microsoft.com/office/powerpoint/2010/main" val="33498585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A58EF5-A2C1-4136-B4E9-9F2F6DC58ECE}"/>
              </a:ext>
            </a:extLst>
          </p:cNvPr>
          <p:cNvSpPr>
            <a:spLocks noGrp="1"/>
          </p:cNvSpPr>
          <p:nvPr>
            <p:ph type="title"/>
          </p:nvPr>
        </p:nvSpPr>
        <p:spPr/>
        <p:txBody>
          <a:bodyPr>
            <a:normAutofit/>
          </a:bodyPr>
          <a:lstStyle/>
          <a:p>
            <a:r>
              <a:rPr lang="de-DE" sz="3600" dirty="0"/>
              <a:t>Übergeordnete Debatte </a:t>
            </a:r>
            <a:endParaRPr lang="de-CH" sz="3600" dirty="0"/>
          </a:p>
        </p:txBody>
      </p:sp>
      <p:sp>
        <p:nvSpPr>
          <p:cNvPr id="3" name="Datumsplatzhalter 2">
            <a:extLst>
              <a:ext uri="{FF2B5EF4-FFF2-40B4-BE49-F238E27FC236}">
                <a16:creationId xmlns:a16="http://schemas.microsoft.com/office/drawing/2014/main" id="{45B87AFA-BEFE-48E3-AAA0-65C75A09328B}"/>
              </a:ext>
            </a:extLst>
          </p:cNvPr>
          <p:cNvSpPr>
            <a:spLocks noGrp="1"/>
          </p:cNvSpPr>
          <p:nvPr>
            <p:ph type="dt" sz="half" idx="10"/>
          </p:nvPr>
        </p:nvSpPr>
        <p:spPr>
          <a:xfrm>
            <a:off x="838199" y="6356350"/>
            <a:ext cx="4012097" cy="365125"/>
          </a:xfrm>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C009CD67-922F-420F-8C4A-AD9BD3C590A2}"/>
              </a:ext>
            </a:extLst>
          </p:cNvPr>
          <p:cNvSpPr>
            <a:spLocks noGrp="1"/>
          </p:cNvSpPr>
          <p:nvPr>
            <p:ph type="sldNum" sz="quarter" idx="12"/>
          </p:nvPr>
        </p:nvSpPr>
        <p:spPr/>
        <p:txBody>
          <a:bodyPr/>
          <a:lstStyle/>
          <a:p>
            <a:fld id="{EBAEE1EB-8B44-4728-A11F-54C2BBCC5F47}" type="slidenum">
              <a:rPr lang="de-CH" smtClean="0"/>
              <a:pPr/>
              <a:t>2</a:t>
            </a:fld>
            <a:endParaRPr lang="de-CH" dirty="0"/>
          </a:p>
        </p:txBody>
      </p:sp>
      <p:sp>
        <p:nvSpPr>
          <p:cNvPr id="6" name="Textfeld 5">
            <a:extLst>
              <a:ext uri="{FF2B5EF4-FFF2-40B4-BE49-F238E27FC236}">
                <a16:creationId xmlns:a16="http://schemas.microsoft.com/office/drawing/2014/main" id="{017FCFB4-03A8-E8AB-8443-8400BE336A3F}"/>
              </a:ext>
            </a:extLst>
          </p:cNvPr>
          <p:cNvSpPr txBox="1"/>
          <p:nvPr/>
        </p:nvSpPr>
        <p:spPr>
          <a:xfrm>
            <a:off x="989813" y="2007907"/>
            <a:ext cx="9945279" cy="4038413"/>
          </a:xfrm>
          <a:prstGeom prst="rect">
            <a:avLst/>
          </a:prstGeom>
          <a:noFill/>
        </p:spPr>
        <p:txBody>
          <a:bodyPr wrap="square">
            <a:spAutoFit/>
          </a:bodyPr>
          <a:lstStyle/>
          <a:p>
            <a:pPr marL="285750" indent="-285750">
              <a:lnSpc>
                <a:spcPct val="150000"/>
              </a:lnSpc>
              <a:spcBef>
                <a:spcPts val="1200"/>
              </a:spcBef>
              <a:buFont typeface="Arial" panose="020B0604020202020204" pitchFamily="34" charset="0"/>
              <a:buChar char="•"/>
            </a:pPr>
            <a:r>
              <a:rPr lang="de-CH" sz="2000" dirty="0">
                <a:latin typeface="Arial" panose="020B0604020202020204" pitchFamily="34" charset="0"/>
                <a:ea typeface="Calibri" panose="020F0502020204030204" pitchFamily="34" charset="0"/>
                <a:cs typeface="Arial" panose="020B0604020202020204" pitchFamily="34" charset="0"/>
              </a:rPr>
              <a:t>1948		Einführung der AHV</a:t>
            </a:r>
          </a:p>
          <a:p>
            <a:pPr marL="285750" indent="-285750">
              <a:lnSpc>
                <a:spcPct val="150000"/>
              </a:lnSpc>
              <a:spcBef>
                <a:spcPts val="1200"/>
              </a:spcBef>
              <a:buFont typeface="Arial" panose="020B0604020202020204" pitchFamily="34" charset="0"/>
              <a:buChar char="•"/>
            </a:pPr>
            <a:r>
              <a:rPr lang="de-CH" sz="2000" dirty="0">
                <a:latin typeface="Arial" panose="020B0604020202020204" pitchFamily="34" charset="0"/>
                <a:ea typeface="Calibri" panose="020F0502020204030204" pitchFamily="34" charset="0"/>
                <a:cs typeface="Arial" panose="020B0604020202020204" pitchFamily="34" charset="0"/>
              </a:rPr>
              <a:t>1972		Das Dreisäulenprinzip wird vom Volk angenommen und wird in der 		Verfassung verankert.</a:t>
            </a:r>
          </a:p>
          <a:p>
            <a:pPr marL="285750" indent="-285750">
              <a:lnSpc>
                <a:spcPct val="150000"/>
              </a:lnSpc>
              <a:spcBef>
                <a:spcPts val="1200"/>
              </a:spcBef>
              <a:buFont typeface="Arial" panose="020B0604020202020204" pitchFamily="34" charset="0"/>
              <a:buChar char="•"/>
            </a:pPr>
            <a:r>
              <a:rPr lang="de-CH" sz="2000" dirty="0">
                <a:effectLst/>
                <a:latin typeface="Arial" panose="020B0604020202020204" pitchFamily="34" charset="0"/>
                <a:ea typeface="Calibri" panose="020F0502020204030204" pitchFamily="34" charset="0"/>
              </a:rPr>
              <a:t>1985		Einführung BVG</a:t>
            </a:r>
            <a:endParaRPr lang="de-CH" sz="2000" dirty="0">
              <a:latin typeface="Arial" panose="020B0604020202020204" pitchFamily="34" charset="0"/>
              <a:ea typeface="Calibri" panose="020F0502020204030204" pitchFamily="34" charset="0"/>
              <a:cs typeface="Arial" panose="020B0604020202020204" pitchFamily="34" charset="0"/>
            </a:endParaRPr>
          </a:p>
          <a:p>
            <a:pPr marL="285750" indent="-285750">
              <a:lnSpc>
                <a:spcPct val="150000"/>
              </a:lnSpc>
              <a:spcBef>
                <a:spcPts val="1200"/>
              </a:spcBef>
              <a:buFont typeface="Arial" panose="020B0604020202020204" pitchFamily="34" charset="0"/>
              <a:buChar char="•"/>
            </a:pPr>
            <a:r>
              <a:rPr lang="de-CH" sz="2000" dirty="0">
                <a:latin typeface="Arial" panose="020B0604020202020204" pitchFamily="34" charset="0"/>
                <a:ea typeface="Calibri" panose="020F0502020204030204" pitchFamily="34" charset="0"/>
                <a:cs typeface="Arial" panose="020B0604020202020204" pitchFamily="34" charset="0"/>
              </a:rPr>
              <a:t>2017		Die «Altersvorsoge 2020» scheitert. </a:t>
            </a:r>
          </a:p>
          <a:p>
            <a:pPr marL="285750" indent="-285750">
              <a:lnSpc>
                <a:spcPct val="150000"/>
              </a:lnSpc>
              <a:spcBef>
                <a:spcPts val="1200"/>
              </a:spcBef>
              <a:buFont typeface="Arial" panose="020B0604020202020204" pitchFamily="34" charset="0"/>
              <a:buChar char="•"/>
            </a:pPr>
            <a:r>
              <a:rPr lang="de-CH" sz="2000" dirty="0">
                <a:latin typeface="Arial" panose="020B0604020202020204" pitchFamily="34" charset="0"/>
                <a:ea typeface="Calibri" panose="020F0502020204030204" pitchFamily="34" charset="0"/>
                <a:cs typeface="Arial" panose="020B0604020202020204" pitchFamily="34" charset="0"/>
              </a:rPr>
              <a:t>25.9.2022	Das Volk nimmt Reformen an der ersten Säule an.</a:t>
            </a:r>
          </a:p>
          <a:p>
            <a:pPr marL="285750" indent="-285750">
              <a:lnSpc>
                <a:spcPct val="150000"/>
              </a:lnSpc>
              <a:spcBef>
                <a:spcPts val="1200"/>
              </a:spcBef>
              <a:buFont typeface="Arial" panose="020B0604020202020204" pitchFamily="34" charset="0"/>
              <a:buChar char="•"/>
            </a:pPr>
            <a:r>
              <a:rPr lang="de-CH" sz="2000" dirty="0">
                <a:latin typeface="Arial" panose="020B0604020202020204" pitchFamily="34" charset="0"/>
                <a:ea typeface="Calibri" panose="020F0502020204030204" pitchFamily="34" charset="0"/>
                <a:cs typeface="Arial" panose="020B0604020202020204" pitchFamily="34" charset="0"/>
              </a:rPr>
              <a:t>3.3.2024	Volk und Stände nehmen die Initiative «13. AHV-Rente» an.</a:t>
            </a:r>
            <a:r>
              <a:rPr lang="de-CH" dirty="0">
                <a:latin typeface="Arial" panose="020B0604020202020204" pitchFamily="34" charset="0"/>
                <a:ea typeface="Calibri" panose="020F0502020204030204" pitchFamily="34" charset="0"/>
                <a:cs typeface="Arial" panose="020B0604020202020204" pitchFamily="34" charset="0"/>
              </a:rPr>
              <a:t>	</a:t>
            </a:r>
            <a:endParaRPr lang="de-CH"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Datumsplatzhalter 2">
            <a:extLst>
              <a:ext uri="{FF2B5EF4-FFF2-40B4-BE49-F238E27FC236}">
                <a16:creationId xmlns:a16="http://schemas.microsoft.com/office/drawing/2014/main" id="{9BE0386F-A0F1-F5B1-32A2-1B0FA25FC27C}"/>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Tree>
    <p:extLst>
      <p:ext uri="{BB962C8B-B14F-4D97-AF65-F5344CB8AC3E}">
        <p14:creationId xmlns:p14="http://schemas.microsoft.com/office/powerpoint/2010/main" val="16488963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A58EF5-A2C1-4136-B4E9-9F2F6DC58ECE}"/>
              </a:ext>
            </a:extLst>
          </p:cNvPr>
          <p:cNvSpPr>
            <a:spLocks noGrp="1"/>
          </p:cNvSpPr>
          <p:nvPr>
            <p:ph type="title"/>
          </p:nvPr>
        </p:nvSpPr>
        <p:spPr/>
        <p:txBody>
          <a:bodyPr>
            <a:normAutofit/>
          </a:bodyPr>
          <a:lstStyle/>
          <a:p>
            <a:r>
              <a:rPr lang="de-DE" sz="3400" dirty="0"/>
              <a:t>Das schweizerische Drei-Säulen-System im Überblick</a:t>
            </a:r>
            <a:endParaRPr lang="de-CH" sz="3400" dirty="0"/>
          </a:p>
        </p:txBody>
      </p:sp>
      <p:sp>
        <p:nvSpPr>
          <p:cNvPr id="3" name="Datumsplatzhalter 2">
            <a:extLst>
              <a:ext uri="{FF2B5EF4-FFF2-40B4-BE49-F238E27FC236}">
                <a16:creationId xmlns:a16="http://schemas.microsoft.com/office/drawing/2014/main" id="{45B87AFA-BEFE-48E3-AAA0-65C75A09328B}"/>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C009CD67-922F-420F-8C4A-AD9BD3C590A2}"/>
              </a:ext>
            </a:extLst>
          </p:cNvPr>
          <p:cNvSpPr>
            <a:spLocks noGrp="1"/>
          </p:cNvSpPr>
          <p:nvPr>
            <p:ph type="sldNum" sz="quarter" idx="12"/>
          </p:nvPr>
        </p:nvSpPr>
        <p:spPr/>
        <p:txBody>
          <a:bodyPr/>
          <a:lstStyle/>
          <a:p>
            <a:fld id="{EBAEE1EB-8B44-4728-A11F-54C2BBCC5F47}" type="slidenum">
              <a:rPr lang="de-CH" smtClean="0"/>
              <a:pPr/>
              <a:t>3</a:t>
            </a:fld>
            <a:endParaRPr lang="de-CH" dirty="0"/>
          </a:p>
        </p:txBody>
      </p:sp>
      <p:grpSp>
        <p:nvGrpSpPr>
          <p:cNvPr id="7" name="Gruppieren 21">
            <a:extLst>
              <a:ext uri="{FF2B5EF4-FFF2-40B4-BE49-F238E27FC236}">
                <a16:creationId xmlns:a16="http://schemas.microsoft.com/office/drawing/2014/main" id="{DB6C12C3-736D-4EE7-8639-24BAA12882F3}"/>
              </a:ext>
            </a:extLst>
          </p:cNvPr>
          <p:cNvGrpSpPr>
            <a:grpSpLocks/>
          </p:cNvGrpSpPr>
          <p:nvPr/>
        </p:nvGrpSpPr>
        <p:grpSpPr bwMode="auto">
          <a:xfrm>
            <a:off x="3259496" y="2012255"/>
            <a:ext cx="6480000" cy="3783345"/>
            <a:chOff x="1390650" y="1473200"/>
            <a:chExt cx="4837113" cy="3786188"/>
          </a:xfrm>
        </p:grpSpPr>
        <p:sp>
          <p:nvSpPr>
            <p:cNvPr id="8" name="Rectangle 4">
              <a:extLst>
                <a:ext uri="{FF2B5EF4-FFF2-40B4-BE49-F238E27FC236}">
                  <a16:creationId xmlns:a16="http://schemas.microsoft.com/office/drawing/2014/main" id="{682D0E7E-7894-4A39-804C-220818A3523C}"/>
                </a:ext>
              </a:extLst>
            </p:cNvPr>
            <p:cNvSpPr>
              <a:spLocks noChangeArrowheads="1"/>
            </p:cNvSpPr>
            <p:nvPr/>
          </p:nvSpPr>
          <p:spPr bwMode="auto">
            <a:xfrm>
              <a:off x="2817813" y="3630613"/>
              <a:ext cx="1587" cy="952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ea typeface="ＭＳ Ｐゴシック" charset="-128"/>
                </a:defRPr>
              </a:lvl1pPr>
              <a:lvl2pPr marL="37931725" indent="-37474525">
                <a:defRPr sz="1200">
                  <a:solidFill>
                    <a:schemeClr val="tx1"/>
                  </a:solidFill>
                  <a:latin typeface="Arial" charset="0"/>
                  <a:ea typeface="ＭＳ Ｐゴシック" charset="-128"/>
                </a:defRPr>
              </a:lvl2pPr>
              <a:lvl3pPr>
                <a:defRPr sz="1200">
                  <a:solidFill>
                    <a:schemeClr val="tx1"/>
                  </a:solidFill>
                  <a:latin typeface="Arial" charset="0"/>
                  <a:ea typeface="ＭＳ Ｐゴシック" charset="-128"/>
                </a:defRPr>
              </a:lvl3pPr>
              <a:lvl4pPr>
                <a:defRPr sz="1200">
                  <a:solidFill>
                    <a:schemeClr val="tx1"/>
                  </a:solidFill>
                  <a:latin typeface="Arial" charset="0"/>
                  <a:ea typeface="ＭＳ Ｐゴシック" charset="-128"/>
                </a:defRPr>
              </a:lvl4pPr>
              <a:lvl5pPr>
                <a:defRPr sz="1200">
                  <a:solidFill>
                    <a:schemeClr val="tx1"/>
                  </a:solidFill>
                  <a:latin typeface="Arial" charset="0"/>
                  <a:ea typeface="ＭＳ Ｐゴシック" charset="-128"/>
                </a:defRPr>
              </a:lvl5pPr>
              <a:lvl6pPr marL="457200" eaLnBrk="0" fontAlgn="base" hangingPunct="0">
                <a:spcBef>
                  <a:spcPct val="0"/>
                </a:spcBef>
                <a:spcAft>
                  <a:spcPct val="0"/>
                </a:spcAft>
                <a:defRPr sz="1200">
                  <a:solidFill>
                    <a:schemeClr val="tx1"/>
                  </a:solidFill>
                  <a:latin typeface="Arial" charset="0"/>
                  <a:ea typeface="ＭＳ Ｐゴシック" charset="-128"/>
                </a:defRPr>
              </a:lvl6pPr>
              <a:lvl7pPr marL="914400" eaLnBrk="0" fontAlgn="base" hangingPunct="0">
                <a:spcBef>
                  <a:spcPct val="0"/>
                </a:spcBef>
                <a:spcAft>
                  <a:spcPct val="0"/>
                </a:spcAft>
                <a:defRPr sz="1200">
                  <a:solidFill>
                    <a:schemeClr val="tx1"/>
                  </a:solidFill>
                  <a:latin typeface="Arial" charset="0"/>
                  <a:ea typeface="ＭＳ Ｐゴシック" charset="-128"/>
                </a:defRPr>
              </a:lvl7pPr>
              <a:lvl8pPr marL="1371600" eaLnBrk="0" fontAlgn="base" hangingPunct="0">
                <a:spcBef>
                  <a:spcPct val="0"/>
                </a:spcBef>
                <a:spcAft>
                  <a:spcPct val="0"/>
                </a:spcAft>
                <a:defRPr sz="1200">
                  <a:solidFill>
                    <a:schemeClr val="tx1"/>
                  </a:solidFill>
                  <a:latin typeface="Arial" charset="0"/>
                  <a:ea typeface="ＭＳ Ｐゴシック" charset="-128"/>
                </a:defRPr>
              </a:lvl8pPr>
              <a:lvl9pPr marL="1828800" eaLnBrk="0" fontAlgn="base" hangingPunct="0">
                <a:spcBef>
                  <a:spcPct val="0"/>
                </a:spcBef>
                <a:spcAft>
                  <a:spcPct val="0"/>
                </a:spcAft>
                <a:defRPr sz="1200">
                  <a:solidFill>
                    <a:schemeClr val="tx1"/>
                  </a:solidFill>
                  <a:latin typeface="Arial" charset="0"/>
                  <a:ea typeface="ＭＳ Ｐゴシック" charset="-128"/>
                </a:defRPr>
              </a:lvl9pPr>
            </a:lstStyle>
            <a:p>
              <a:pPr algn="ctr"/>
              <a:endParaRPr lang="de-CH" altLang="de-DE">
                <a:latin typeface="Arial" panose="020B0604020202020204" pitchFamily="34" charset="0"/>
                <a:cs typeface="Arial" panose="020B0604020202020204" pitchFamily="34" charset="0"/>
              </a:endParaRPr>
            </a:p>
          </p:txBody>
        </p:sp>
        <p:sp>
          <p:nvSpPr>
            <p:cNvPr id="9" name="Rectangle 5">
              <a:extLst>
                <a:ext uri="{FF2B5EF4-FFF2-40B4-BE49-F238E27FC236}">
                  <a16:creationId xmlns:a16="http://schemas.microsoft.com/office/drawing/2014/main" id="{7DBF0B31-A562-45D9-8D0A-14BF1F95335F}"/>
                </a:ext>
              </a:extLst>
            </p:cNvPr>
            <p:cNvSpPr>
              <a:spLocks noChangeArrowheads="1"/>
            </p:cNvSpPr>
            <p:nvPr/>
          </p:nvSpPr>
          <p:spPr bwMode="auto">
            <a:xfrm>
              <a:off x="2817813" y="3743325"/>
              <a:ext cx="1587" cy="793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ea typeface="ＭＳ Ｐゴシック" charset="-128"/>
                </a:defRPr>
              </a:lvl1pPr>
              <a:lvl2pPr marL="37931725" indent="-37474525">
                <a:defRPr sz="1200">
                  <a:solidFill>
                    <a:schemeClr val="tx1"/>
                  </a:solidFill>
                  <a:latin typeface="Arial" charset="0"/>
                  <a:ea typeface="ＭＳ Ｐゴシック" charset="-128"/>
                </a:defRPr>
              </a:lvl2pPr>
              <a:lvl3pPr>
                <a:defRPr sz="1200">
                  <a:solidFill>
                    <a:schemeClr val="tx1"/>
                  </a:solidFill>
                  <a:latin typeface="Arial" charset="0"/>
                  <a:ea typeface="ＭＳ Ｐゴシック" charset="-128"/>
                </a:defRPr>
              </a:lvl3pPr>
              <a:lvl4pPr>
                <a:defRPr sz="1200">
                  <a:solidFill>
                    <a:schemeClr val="tx1"/>
                  </a:solidFill>
                  <a:latin typeface="Arial" charset="0"/>
                  <a:ea typeface="ＭＳ Ｐゴシック" charset="-128"/>
                </a:defRPr>
              </a:lvl4pPr>
              <a:lvl5pPr>
                <a:defRPr sz="1200">
                  <a:solidFill>
                    <a:schemeClr val="tx1"/>
                  </a:solidFill>
                  <a:latin typeface="Arial" charset="0"/>
                  <a:ea typeface="ＭＳ Ｐゴシック" charset="-128"/>
                </a:defRPr>
              </a:lvl5pPr>
              <a:lvl6pPr marL="457200" eaLnBrk="0" fontAlgn="base" hangingPunct="0">
                <a:spcBef>
                  <a:spcPct val="0"/>
                </a:spcBef>
                <a:spcAft>
                  <a:spcPct val="0"/>
                </a:spcAft>
                <a:defRPr sz="1200">
                  <a:solidFill>
                    <a:schemeClr val="tx1"/>
                  </a:solidFill>
                  <a:latin typeface="Arial" charset="0"/>
                  <a:ea typeface="ＭＳ Ｐゴシック" charset="-128"/>
                </a:defRPr>
              </a:lvl6pPr>
              <a:lvl7pPr marL="914400" eaLnBrk="0" fontAlgn="base" hangingPunct="0">
                <a:spcBef>
                  <a:spcPct val="0"/>
                </a:spcBef>
                <a:spcAft>
                  <a:spcPct val="0"/>
                </a:spcAft>
                <a:defRPr sz="1200">
                  <a:solidFill>
                    <a:schemeClr val="tx1"/>
                  </a:solidFill>
                  <a:latin typeface="Arial" charset="0"/>
                  <a:ea typeface="ＭＳ Ｐゴシック" charset="-128"/>
                </a:defRPr>
              </a:lvl7pPr>
              <a:lvl8pPr marL="1371600" eaLnBrk="0" fontAlgn="base" hangingPunct="0">
                <a:spcBef>
                  <a:spcPct val="0"/>
                </a:spcBef>
                <a:spcAft>
                  <a:spcPct val="0"/>
                </a:spcAft>
                <a:defRPr sz="1200">
                  <a:solidFill>
                    <a:schemeClr val="tx1"/>
                  </a:solidFill>
                  <a:latin typeface="Arial" charset="0"/>
                  <a:ea typeface="ＭＳ Ｐゴシック" charset="-128"/>
                </a:defRPr>
              </a:lvl8pPr>
              <a:lvl9pPr marL="1828800" eaLnBrk="0" fontAlgn="base" hangingPunct="0">
                <a:spcBef>
                  <a:spcPct val="0"/>
                </a:spcBef>
                <a:spcAft>
                  <a:spcPct val="0"/>
                </a:spcAft>
                <a:defRPr sz="1200">
                  <a:solidFill>
                    <a:schemeClr val="tx1"/>
                  </a:solidFill>
                  <a:latin typeface="Arial" charset="0"/>
                  <a:ea typeface="ＭＳ Ｐゴシック" charset="-128"/>
                </a:defRPr>
              </a:lvl9pPr>
            </a:lstStyle>
            <a:p>
              <a:pPr algn="ctr"/>
              <a:endParaRPr lang="de-CH" altLang="de-DE">
                <a:latin typeface="Arial" panose="020B0604020202020204" pitchFamily="34" charset="0"/>
                <a:cs typeface="Arial" panose="020B0604020202020204" pitchFamily="34" charset="0"/>
              </a:endParaRPr>
            </a:p>
          </p:txBody>
        </p:sp>
        <p:sp>
          <p:nvSpPr>
            <p:cNvPr id="10" name="Rectangle 6">
              <a:extLst>
                <a:ext uri="{FF2B5EF4-FFF2-40B4-BE49-F238E27FC236}">
                  <a16:creationId xmlns:a16="http://schemas.microsoft.com/office/drawing/2014/main" id="{DDB0D919-6D75-4453-B7A5-FD60E3B886C6}"/>
                </a:ext>
              </a:extLst>
            </p:cNvPr>
            <p:cNvSpPr>
              <a:spLocks noChangeArrowheads="1"/>
            </p:cNvSpPr>
            <p:nvPr/>
          </p:nvSpPr>
          <p:spPr bwMode="auto">
            <a:xfrm>
              <a:off x="2817813" y="4173538"/>
              <a:ext cx="1587" cy="7937"/>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ea typeface="ＭＳ Ｐゴシック" charset="-128"/>
                </a:defRPr>
              </a:lvl1pPr>
              <a:lvl2pPr marL="37931725" indent="-37474525">
                <a:defRPr sz="1200">
                  <a:solidFill>
                    <a:schemeClr val="tx1"/>
                  </a:solidFill>
                  <a:latin typeface="Arial" charset="0"/>
                  <a:ea typeface="ＭＳ Ｐゴシック" charset="-128"/>
                </a:defRPr>
              </a:lvl2pPr>
              <a:lvl3pPr>
                <a:defRPr sz="1200">
                  <a:solidFill>
                    <a:schemeClr val="tx1"/>
                  </a:solidFill>
                  <a:latin typeface="Arial" charset="0"/>
                  <a:ea typeface="ＭＳ Ｐゴシック" charset="-128"/>
                </a:defRPr>
              </a:lvl3pPr>
              <a:lvl4pPr>
                <a:defRPr sz="1200">
                  <a:solidFill>
                    <a:schemeClr val="tx1"/>
                  </a:solidFill>
                  <a:latin typeface="Arial" charset="0"/>
                  <a:ea typeface="ＭＳ Ｐゴシック" charset="-128"/>
                </a:defRPr>
              </a:lvl4pPr>
              <a:lvl5pPr>
                <a:defRPr sz="1200">
                  <a:solidFill>
                    <a:schemeClr val="tx1"/>
                  </a:solidFill>
                  <a:latin typeface="Arial" charset="0"/>
                  <a:ea typeface="ＭＳ Ｐゴシック" charset="-128"/>
                </a:defRPr>
              </a:lvl5pPr>
              <a:lvl6pPr marL="457200" eaLnBrk="0" fontAlgn="base" hangingPunct="0">
                <a:spcBef>
                  <a:spcPct val="0"/>
                </a:spcBef>
                <a:spcAft>
                  <a:spcPct val="0"/>
                </a:spcAft>
                <a:defRPr sz="1200">
                  <a:solidFill>
                    <a:schemeClr val="tx1"/>
                  </a:solidFill>
                  <a:latin typeface="Arial" charset="0"/>
                  <a:ea typeface="ＭＳ Ｐゴシック" charset="-128"/>
                </a:defRPr>
              </a:lvl6pPr>
              <a:lvl7pPr marL="914400" eaLnBrk="0" fontAlgn="base" hangingPunct="0">
                <a:spcBef>
                  <a:spcPct val="0"/>
                </a:spcBef>
                <a:spcAft>
                  <a:spcPct val="0"/>
                </a:spcAft>
                <a:defRPr sz="1200">
                  <a:solidFill>
                    <a:schemeClr val="tx1"/>
                  </a:solidFill>
                  <a:latin typeface="Arial" charset="0"/>
                  <a:ea typeface="ＭＳ Ｐゴシック" charset="-128"/>
                </a:defRPr>
              </a:lvl7pPr>
              <a:lvl8pPr marL="1371600" eaLnBrk="0" fontAlgn="base" hangingPunct="0">
                <a:spcBef>
                  <a:spcPct val="0"/>
                </a:spcBef>
                <a:spcAft>
                  <a:spcPct val="0"/>
                </a:spcAft>
                <a:defRPr sz="1200">
                  <a:solidFill>
                    <a:schemeClr val="tx1"/>
                  </a:solidFill>
                  <a:latin typeface="Arial" charset="0"/>
                  <a:ea typeface="ＭＳ Ｐゴシック" charset="-128"/>
                </a:defRPr>
              </a:lvl8pPr>
              <a:lvl9pPr marL="1828800" eaLnBrk="0" fontAlgn="base" hangingPunct="0">
                <a:spcBef>
                  <a:spcPct val="0"/>
                </a:spcBef>
                <a:spcAft>
                  <a:spcPct val="0"/>
                </a:spcAft>
                <a:defRPr sz="1200">
                  <a:solidFill>
                    <a:schemeClr val="tx1"/>
                  </a:solidFill>
                  <a:latin typeface="Arial" charset="0"/>
                  <a:ea typeface="ＭＳ Ｐゴシック" charset="-128"/>
                </a:defRPr>
              </a:lvl9pPr>
            </a:lstStyle>
            <a:p>
              <a:pPr algn="ctr"/>
              <a:endParaRPr lang="de-CH" altLang="de-DE">
                <a:latin typeface="Arial" panose="020B0604020202020204" pitchFamily="34" charset="0"/>
                <a:cs typeface="Arial" panose="020B0604020202020204" pitchFamily="34" charset="0"/>
              </a:endParaRPr>
            </a:p>
          </p:txBody>
        </p:sp>
        <p:sp>
          <p:nvSpPr>
            <p:cNvPr id="11" name="AutoShape 7">
              <a:extLst>
                <a:ext uri="{FF2B5EF4-FFF2-40B4-BE49-F238E27FC236}">
                  <a16:creationId xmlns:a16="http://schemas.microsoft.com/office/drawing/2014/main" id="{75D69091-0F69-46D9-A952-91CD7207D7D9}"/>
                </a:ext>
              </a:extLst>
            </p:cNvPr>
            <p:cNvSpPr>
              <a:spLocks noChangeArrowheads="1"/>
            </p:cNvSpPr>
            <p:nvPr/>
          </p:nvSpPr>
          <p:spPr bwMode="auto">
            <a:xfrm>
              <a:off x="1443271" y="1473200"/>
              <a:ext cx="4750085" cy="473567"/>
            </a:xfrm>
            <a:prstGeom prst="triangle">
              <a:avLst>
                <a:gd name="adj" fmla="val 50000"/>
              </a:avLst>
            </a:prstGeom>
            <a:solidFill>
              <a:schemeClr val="accent3">
                <a:lumMod val="50000"/>
              </a:schemeClr>
            </a:solidFill>
            <a:ln w="12700">
              <a:solidFill>
                <a:schemeClr val="tx1"/>
              </a:solidFill>
              <a:miter lim="800000"/>
              <a:headEnd/>
              <a:tailEnd/>
            </a:ln>
          </p:spPr>
          <p:txBody>
            <a:bodyPr wrap="none" anchor="ctr"/>
            <a:lstStyle>
              <a:lvl1pPr>
                <a:defRPr sz="1200">
                  <a:solidFill>
                    <a:schemeClr val="tx1"/>
                  </a:solidFill>
                  <a:latin typeface="Arial" charset="0"/>
                  <a:ea typeface="ＭＳ Ｐゴシック" charset="-128"/>
                </a:defRPr>
              </a:lvl1pPr>
              <a:lvl2pPr marL="37931725" indent="-37474525">
                <a:defRPr sz="1200">
                  <a:solidFill>
                    <a:schemeClr val="tx1"/>
                  </a:solidFill>
                  <a:latin typeface="Arial" charset="0"/>
                  <a:ea typeface="ＭＳ Ｐゴシック" charset="-128"/>
                </a:defRPr>
              </a:lvl2pPr>
              <a:lvl3pPr>
                <a:defRPr sz="1200">
                  <a:solidFill>
                    <a:schemeClr val="tx1"/>
                  </a:solidFill>
                  <a:latin typeface="Arial" charset="0"/>
                  <a:ea typeface="ＭＳ Ｐゴシック" charset="-128"/>
                </a:defRPr>
              </a:lvl3pPr>
              <a:lvl4pPr>
                <a:defRPr sz="1200">
                  <a:solidFill>
                    <a:schemeClr val="tx1"/>
                  </a:solidFill>
                  <a:latin typeface="Arial" charset="0"/>
                  <a:ea typeface="ＭＳ Ｐゴシック" charset="-128"/>
                </a:defRPr>
              </a:lvl4pPr>
              <a:lvl5pPr>
                <a:defRPr sz="1200">
                  <a:solidFill>
                    <a:schemeClr val="tx1"/>
                  </a:solidFill>
                  <a:latin typeface="Arial" charset="0"/>
                  <a:ea typeface="ＭＳ Ｐゴシック" charset="-128"/>
                </a:defRPr>
              </a:lvl5pPr>
              <a:lvl6pPr marL="457200" eaLnBrk="0" fontAlgn="base" hangingPunct="0">
                <a:spcBef>
                  <a:spcPct val="0"/>
                </a:spcBef>
                <a:spcAft>
                  <a:spcPct val="0"/>
                </a:spcAft>
                <a:defRPr sz="1200">
                  <a:solidFill>
                    <a:schemeClr val="tx1"/>
                  </a:solidFill>
                  <a:latin typeface="Arial" charset="0"/>
                  <a:ea typeface="ＭＳ Ｐゴシック" charset="-128"/>
                </a:defRPr>
              </a:lvl6pPr>
              <a:lvl7pPr marL="914400" eaLnBrk="0" fontAlgn="base" hangingPunct="0">
                <a:spcBef>
                  <a:spcPct val="0"/>
                </a:spcBef>
                <a:spcAft>
                  <a:spcPct val="0"/>
                </a:spcAft>
                <a:defRPr sz="1200">
                  <a:solidFill>
                    <a:schemeClr val="tx1"/>
                  </a:solidFill>
                  <a:latin typeface="Arial" charset="0"/>
                  <a:ea typeface="ＭＳ Ｐゴシック" charset="-128"/>
                </a:defRPr>
              </a:lvl7pPr>
              <a:lvl8pPr marL="1371600" eaLnBrk="0" fontAlgn="base" hangingPunct="0">
                <a:spcBef>
                  <a:spcPct val="0"/>
                </a:spcBef>
                <a:spcAft>
                  <a:spcPct val="0"/>
                </a:spcAft>
                <a:defRPr sz="1200">
                  <a:solidFill>
                    <a:schemeClr val="tx1"/>
                  </a:solidFill>
                  <a:latin typeface="Arial" charset="0"/>
                  <a:ea typeface="ＭＳ Ｐゴシック" charset="-128"/>
                </a:defRPr>
              </a:lvl8pPr>
              <a:lvl9pPr marL="1828800" eaLnBrk="0" fontAlgn="base" hangingPunct="0">
                <a:spcBef>
                  <a:spcPct val="0"/>
                </a:spcBef>
                <a:spcAft>
                  <a:spcPct val="0"/>
                </a:spcAft>
                <a:defRPr sz="1200">
                  <a:solidFill>
                    <a:schemeClr val="tx1"/>
                  </a:solidFill>
                  <a:latin typeface="Arial" charset="0"/>
                  <a:ea typeface="ＭＳ Ｐゴシック" charset="-128"/>
                </a:defRPr>
              </a:lvl9pPr>
            </a:lstStyle>
            <a:p>
              <a:pPr algn="ctr"/>
              <a:r>
                <a:rPr lang="de-CH" altLang="de-DE" b="1" dirty="0">
                  <a:solidFill>
                    <a:schemeClr val="bg1"/>
                  </a:solidFill>
                  <a:latin typeface="Arial" panose="020B0604020202020204" pitchFamily="34" charset="0"/>
                  <a:cs typeface="Arial" panose="020B0604020202020204" pitchFamily="34" charset="0"/>
                </a:rPr>
                <a:t>Altersvorsorge</a:t>
              </a:r>
            </a:p>
            <a:p>
              <a:pPr algn="ctr"/>
              <a:endParaRPr lang="de-DE" altLang="de-DE" b="1" dirty="0">
                <a:solidFill>
                  <a:schemeClr val="bg1"/>
                </a:solidFill>
                <a:latin typeface="Arial" panose="020B0604020202020204" pitchFamily="34" charset="0"/>
                <a:cs typeface="Arial" panose="020B0604020202020204" pitchFamily="34" charset="0"/>
              </a:endParaRPr>
            </a:p>
          </p:txBody>
        </p:sp>
        <p:sp>
          <p:nvSpPr>
            <p:cNvPr id="12" name="Rectangle 8">
              <a:extLst>
                <a:ext uri="{FF2B5EF4-FFF2-40B4-BE49-F238E27FC236}">
                  <a16:creationId xmlns:a16="http://schemas.microsoft.com/office/drawing/2014/main" id="{F7EABFC2-5208-44CA-A247-339DE4337E77}"/>
                </a:ext>
              </a:extLst>
            </p:cNvPr>
            <p:cNvSpPr>
              <a:spLocks noChangeArrowheads="1"/>
            </p:cNvSpPr>
            <p:nvPr/>
          </p:nvSpPr>
          <p:spPr bwMode="gray">
            <a:xfrm>
              <a:off x="1390650" y="2022475"/>
              <a:ext cx="1552575" cy="422275"/>
            </a:xfrm>
            <a:prstGeom prst="rect">
              <a:avLst/>
            </a:prstGeom>
            <a:solidFill>
              <a:srgbClr val="DDDDDD"/>
            </a:solidFill>
            <a:ln w="12700">
              <a:solidFill>
                <a:schemeClr val="tx1"/>
              </a:solidFill>
              <a:miter lim="800000"/>
              <a:headEnd/>
              <a:tailEnd/>
            </a:ln>
          </p:spPr>
          <p:txBody>
            <a:bodyPr wrap="none" anchor="ctr"/>
            <a:lstStyle>
              <a:lvl1pPr>
                <a:defRPr sz="1200">
                  <a:solidFill>
                    <a:schemeClr val="tx1"/>
                  </a:solidFill>
                  <a:latin typeface="Arial" charset="0"/>
                  <a:ea typeface="ＭＳ Ｐゴシック" charset="-128"/>
                </a:defRPr>
              </a:lvl1pPr>
              <a:lvl2pPr marL="37931725" indent="-37474525">
                <a:defRPr sz="1200">
                  <a:solidFill>
                    <a:schemeClr val="tx1"/>
                  </a:solidFill>
                  <a:latin typeface="Arial" charset="0"/>
                  <a:ea typeface="ＭＳ Ｐゴシック" charset="-128"/>
                </a:defRPr>
              </a:lvl2pPr>
              <a:lvl3pPr>
                <a:defRPr sz="1200">
                  <a:solidFill>
                    <a:schemeClr val="tx1"/>
                  </a:solidFill>
                  <a:latin typeface="Arial" charset="0"/>
                  <a:ea typeface="ＭＳ Ｐゴシック" charset="-128"/>
                </a:defRPr>
              </a:lvl3pPr>
              <a:lvl4pPr>
                <a:defRPr sz="1200">
                  <a:solidFill>
                    <a:schemeClr val="tx1"/>
                  </a:solidFill>
                  <a:latin typeface="Arial" charset="0"/>
                  <a:ea typeface="ＭＳ Ｐゴシック" charset="-128"/>
                </a:defRPr>
              </a:lvl4pPr>
              <a:lvl5pPr>
                <a:defRPr sz="1200">
                  <a:solidFill>
                    <a:schemeClr val="tx1"/>
                  </a:solidFill>
                  <a:latin typeface="Arial" charset="0"/>
                  <a:ea typeface="ＭＳ Ｐゴシック" charset="-128"/>
                </a:defRPr>
              </a:lvl5pPr>
              <a:lvl6pPr marL="457200" eaLnBrk="0" fontAlgn="base" hangingPunct="0">
                <a:spcBef>
                  <a:spcPct val="0"/>
                </a:spcBef>
                <a:spcAft>
                  <a:spcPct val="0"/>
                </a:spcAft>
                <a:defRPr sz="1200">
                  <a:solidFill>
                    <a:schemeClr val="tx1"/>
                  </a:solidFill>
                  <a:latin typeface="Arial" charset="0"/>
                  <a:ea typeface="ＭＳ Ｐゴシック" charset="-128"/>
                </a:defRPr>
              </a:lvl6pPr>
              <a:lvl7pPr marL="914400" eaLnBrk="0" fontAlgn="base" hangingPunct="0">
                <a:spcBef>
                  <a:spcPct val="0"/>
                </a:spcBef>
                <a:spcAft>
                  <a:spcPct val="0"/>
                </a:spcAft>
                <a:defRPr sz="1200">
                  <a:solidFill>
                    <a:schemeClr val="tx1"/>
                  </a:solidFill>
                  <a:latin typeface="Arial" charset="0"/>
                  <a:ea typeface="ＭＳ Ｐゴシック" charset="-128"/>
                </a:defRPr>
              </a:lvl7pPr>
              <a:lvl8pPr marL="1371600" eaLnBrk="0" fontAlgn="base" hangingPunct="0">
                <a:spcBef>
                  <a:spcPct val="0"/>
                </a:spcBef>
                <a:spcAft>
                  <a:spcPct val="0"/>
                </a:spcAft>
                <a:defRPr sz="1200">
                  <a:solidFill>
                    <a:schemeClr val="tx1"/>
                  </a:solidFill>
                  <a:latin typeface="Arial" charset="0"/>
                  <a:ea typeface="ＭＳ Ｐゴシック" charset="-128"/>
                </a:defRPr>
              </a:lvl8pPr>
              <a:lvl9pPr marL="1828800" eaLnBrk="0" fontAlgn="base" hangingPunct="0">
                <a:spcBef>
                  <a:spcPct val="0"/>
                </a:spcBef>
                <a:spcAft>
                  <a:spcPct val="0"/>
                </a:spcAft>
                <a:defRPr sz="1200">
                  <a:solidFill>
                    <a:schemeClr val="tx1"/>
                  </a:solidFill>
                  <a:latin typeface="Arial" charset="0"/>
                  <a:ea typeface="ＭＳ Ｐゴシック" charset="-128"/>
                </a:defRPr>
              </a:lvl9pPr>
            </a:lstStyle>
            <a:p>
              <a:pPr algn="ctr"/>
              <a:r>
                <a:rPr lang="de-CH" altLang="de-DE" b="1">
                  <a:latin typeface="Arial" panose="020B0604020202020204" pitchFamily="34" charset="0"/>
                  <a:cs typeface="Arial" panose="020B0604020202020204" pitchFamily="34" charset="0"/>
                </a:rPr>
                <a:t>Säule 1</a:t>
              </a:r>
              <a:endParaRPr lang="de-DE" altLang="de-DE" b="1">
                <a:latin typeface="Arial" panose="020B0604020202020204" pitchFamily="34" charset="0"/>
                <a:cs typeface="Arial" panose="020B0604020202020204" pitchFamily="34" charset="0"/>
              </a:endParaRPr>
            </a:p>
          </p:txBody>
        </p:sp>
        <p:sp>
          <p:nvSpPr>
            <p:cNvPr id="13" name="Rectangle 9">
              <a:extLst>
                <a:ext uri="{FF2B5EF4-FFF2-40B4-BE49-F238E27FC236}">
                  <a16:creationId xmlns:a16="http://schemas.microsoft.com/office/drawing/2014/main" id="{F748771B-0CED-4060-97E7-FD12495F315C}"/>
                </a:ext>
              </a:extLst>
            </p:cNvPr>
            <p:cNvSpPr>
              <a:spLocks noChangeArrowheads="1"/>
            </p:cNvSpPr>
            <p:nvPr/>
          </p:nvSpPr>
          <p:spPr bwMode="gray">
            <a:xfrm>
              <a:off x="3036094" y="2022475"/>
              <a:ext cx="1547812" cy="422275"/>
            </a:xfrm>
            <a:prstGeom prst="rect">
              <a:avLst/>
            </a:prstGeom>
            <a:solidFill>
              <a:srgbClr val="DDDDDD"/>
            </a:solidFill>
            <a:ln w="12700">
              <a:solidFill>
                <a:schemeClr val="tx1"/>
              </a:solidFill>
              <a:miter lim="800000"/>
              <a:headEnd/>
              <a:tailEnd/>
            </a:ln>
          </p:spPr>
          <p:txBody>
            <a:bodyPr wrap="none" anchor="ctr"/>
            <a:lstStyle>
              <a:lvl1pPr>
                <a:defRPr sz="1200">
                  <a:solidFill>
                    <a:schemeClr val="tx1"/>
                  </a:solidFill>
                  <a:latin typeface="Arial" charset="0"/>
                  <a:ea typeface="ＭＳ Ｐゴシック" charset="-128"/>
                </a:defRPr>
              </a:lvl1pPr>
              <a:lvl2pPr marL="37931725" indent="-37474525">
                <a:defRPr sz="1200">
                  <a:solidFill>
                    <a:schemeClr val="tx1"/>
                  </a:solidFill>
                  <a:latin typeface="Arial" charset="0"/>
                  <a:ea typeface="ＭＳ Ｐゴシック" charset="-128"/>
                </a:defRPr>
              </a:lvl2pPr>
              <a:lvl3pPr>
                <a:defRPr sz="1200">
                  <a:solidFill>
                    <a:schemeClr val="tx1"/>
                  </a:solidFill>
                  <a:latin typeface="Arial" charset="0"/>
                  <a:ea typeface="ＭＳ Ｐゴシック" charset="-128"/>
                </a:defRPr>
              </a:lvl3pPr>
              <a:lvl4pPr>
                <a:defRPr sz="1200">
                  <a:solidFill>
                    <a:schemeClr val="tx1"/>
                  </a:solidFill>
                  <a:latin typeface="Arial" charset="0"/>
                  <a:ea typeface="ＭＳ Ｐゴシック" charset="-128"/>
                </a:defRPr>
              </a:lvl4pPr>
              <a:lvl5pPr>
                <a:defRPr sz="1200">
                  <a:solidFill>
                    <a:schemeClr val="tx1"/>
                  </a:solidFill>
                  <a:latin typeface="Arial" charset="0"/>
                  <a:ea typeface="ＭＳ Ｐゴシック" charset="-128"/>
                </a:defRPr>
              </a:lvl5pPr>
              <a:lvl6pPr marL="457200" eaLnBrk="0" fontAlgn="base" hangingPunct="0">
                <a:spcBef>
                  <a:spcPct val="0"/>
                </a:spcBef>
                <a:spcAft>
                  <a:spcPct val="0"/>
                </a:spcAft>
                <a:defRPr sz="1200">
                  <a:solidFill>
                    <a:schemeClr val="tx1"/>
                  </a:solidFill>
                  <a:latin typeface="Arial" charset="0"/>
                  <a:ea typeface="ＭＳ Ｐゴシック" charset="-128"/>
                </a:defRPr>
              </a:lvl6pPr>
              <a:lvl7pPr marL="914400" eaLnBrk="0" fontAlgn="base" hangingPunct="0">
                <a:spcBef>
                  <a:spcPct val="0"/>
                </a:spcBef>
                <a:spcAft>
                  <a:spcPct val="0"/>
                </a:spcAft>
                <a:defRPr sz="1200">
                  <a:solidFill>
                    <a:schemeClr val="tx1"/>
                  </a:solidFill>
                  <a:latin typeface="Arial" charset="0"/>
                  <a:ea typeface="ＭＳ Ｐゴシック" charset="-128"/>
                </a:defRPr>
              </a:lvl7pPr>
              <a:lvl8pPr marL="1371600" eaLnBrk="0" fontAlgn="base" hangingPunct="0">
                <a:spcBef>
                  <a:spcPct val="0"/>
                </a:spcBef>
                <a:spcAft>
                  <a:spcPct val="0"/>
                </a:spcAft>
                <a:defRPr sz="1200">
                  <a:solidFill>
                    <a:schemeClr val="tx1"/>
                  </a:solidFill>
                  <a:latin typeface="Arial" charset="0"/>
                  <a:ea typeface="ＭＳ Ｐゴシック" charset="-128"/>
                </a:defRPr>
              </a:lvl8pPr>
              <a:lvl9pPr marL="1828800" eaLnBrk="0" fontAlgn="base" hangingPunct="0">
                <a:spcBef>
                  <a:spcPct val="0"/>
                </a:spcBef>
                <a:spcAft>
                  <a:spcPct val="0"/>
                </a:spcAft>
                <a:defRPr sz="1200">
                  <a:solidFill>
                    <a:schemeClr val="tx1"/>
                  </a:solidFill>
                  <a:latin typeface="Arial" charset="0"/>
                  <a:ea typeface="ＭＳ Ｐゴシック" charset="-128"/>
                </a:defRPr>
              </a:lvl9pPr>
            </a:lstStyle>
            <a:p>
              <a:pPr algn="ctr"/>
              <a:r>
                <a:rPr lang="de-CH" altLang="de-DE" b="1">
                  <a:latin typeface="Arial" panose="020B0604020202020204" pitchFamily="34" charset="0"/>
                  <a:cs typeface="Arial" panose="020B0604020202020204" pitchFamily="34" charset="0"/>
                </a:rPr>
                <a:t>Säule 2</a:t>
              </a:r>
              <a:endParaRPr lang="de-DE" altLang="de-DE" b="1">
                <a:latin typeface="Arial" panose="020B0604020202020204" pitchFamily="34" charset="0"/>
                <a:cs typeface="Arial" panose="020B0604020202020204" pitchFamily="34" charset="0"/>
              </a:endParaRPr>
            </a:p>
          </p:txBody>
        </p:sp>
        <p:sp>
          <p:nvSpPr>
            <p:cNvPr id="14" name="Rectangle 10">
              <a:extLst>
                <a:ext uri="{FF2B5EF4-FFF2-40B4-BE49-F238E27FC236}">
                  <a16:creationId xmlns:a16="http://schemas.microsoft.com/office/drawing/2014/main" id="{52650DBB-865D-45FA-96F5-BB3318C885E5}"/>
                </a:ext>
              </a:extLst>
            </p:cNvPr>
            <p:cNvSpPr>
              <a:spLocks noChangeArrowheads="1"/>
            </p:cNvSpPr>
            <p:nvPr/>
          </p:nvSpPr>
          <p:spPr bwMode="gray">
            <a:xfrm>
              <a:off x="4676775" y="2022475"/>
              <a:ext cx="1550988" cy="422275"/>
            </a:xfrm>
            <a:prstGeom prst="rect">
              <a:avLst/>
            </a:prstGeom>
            <a:solidFill>
              <a:srgbClr val="DDDDDD"/>
            </a:solidFill>
            <a:ln w="12700">
              <a:solidFill>
                <a:schemeClr val="tx1"/>
              </a:solidFill>
              <a:miter lim="800000"/>
              <a:headEnd/>
              <a:tailEnd/>
            </a:ln>
          </p:spPr>
          <p:txBody>
            <a:bodyPr wrap="none" anchor="ctr"/>
            <a:lstStyle>
              <a:lvl1pPr>
                <a:defRPr sz="1200">
                  <a:solidFill>
                    <a:schemeClr val="tx1"/>
                  </a:solidFill>
                  <a:latin typeface="Arial" charset="0"/>
                  <a:ea typeface="ＭＳ Ｐゴシック" charset="-128"/>
                </a:defRPr>
              </a:lvl1pPr>
              <a:lvl2pPr marL="37931725" indent="-37474525">
                <a:defRPr sz="1200">
                  <a:solidFill>
                    <a:schemeClr val="tx1"/>
                  </a:solidFill>
                  <a:latin typeface="Arial" charset="0"/>
                  <a:ea typeface="ＭＳ Ｐゴシック" charset="-128"/>
                </a:defRPr>
              </a:lvl2pPr>
              <a:lvl3pPr>
                <a:defRPr sz="1200">
                  <a:solidFill>
                    <a:schemeClr val="tx1"/>
                  </a:solidFill>
                  <a:latin typeface="Arial" charset="0"/>
                  <a:ea typeface="ＭＳ Ｐゴシック" charset="-128"/>
                </a:defRPr>
              </a:lvl3pPr>
              <a:lvl4pPr>
                <a:defRPr sz="1200">
                  <a:solidFill>
                    <a:schemeClr val="tx1"/>
                  </a:solidFill>
                  <a:latin typeface="Arial" charset="0"/>
                  <a:ea typeface="ＭＳ Ｐゴシック" charset="-128"/>
                </a:defRPr>
              </a:lvl4pPr>
              <a:lvl5pPr>
                <a:defRPr sz="1200">
                  <a:solidFill>
                    <a:schemeClr val="tx1"/>
                  </a:solidFill>
                  <a:latin typeface="Arial" charset="0"/>
                  <a:ea typeface="ＭＳ Ｐゴシック" charset="-128"/>
                </a:defRPr>
              </a:lvl5pPr>
              <a:lvl6pPr marL="457200" eaLnBrk="0" fontAlgn="base" hangingPunct="0">
                <a:spcBef>
                  <a:spcPct val="0"/>
                </a:spcBef>
                <a:spcAft>
                  <a:spcPct val="0"/>
                </a:spcAft>
                <a:defRPr sz="1200">
                  <a:solidFill>
                    <a:schemeClr val="tx1"/>
                  </a:solidFill>
                  <a:latin typeface="Arial" charset="0"/>
                  <a:ea typeface="ＭＳ Ｐゴシック" charset="-128"/>
                </a:defRPr>
              </a:lvl6pPr>
              <a:lvl7pPr marL="914400" eaLnBrk="0" fontAlgn="base" hangingPunct="0">
                <a:spcBef>
                  <a:spcPct val="0"/>
                </a:spcBef>
                <a:spcAft>
                  <a:spcPct val="0"/>
                </a:spcAft>
                <a:defRPr sz="1200">
                  <a:solidFill>
                    <a:schemeClr val="tx1"/>
                  </a:solidFill>
                  <a:latin typeface="Arial" charset="0"/>
                  <a:ea typeface="ＭＳ Ｐゴシック" charset="-128"/>
                </a:defRPr>
              </a:lvl7pPr>
              <a:lvl8pPr marL="1371600" eaLnBrk="0" fontAlgn="base" hangingPunct="0">
                <a:spcBef>
                  <a:spcPct val="0"/>
                </a:spcBef>
                <a:spcAft>
                  <a:spcPct val="0"/>
                </a:spcAft>
                <a:defRPr sz="1200">
                  <a:solidFill>
                    <a:schemeClr val="tx1"/>
                  </a:solidFill>
                  <a:latin typeface="Arial" charset="0"/>
                  <a:ea typeface="ＭＳ Ｐゴシック" charset="-128"/>
                </a:defRPr>
              </a:lvl8pPr>
              <a:lvl9pPr marL="1828800" eaLnBrk="0" fontAlgn="base" hangingPunct="0">
                <a:spcBef>
                  <a:spcPct val="0"/>
                </a:spcBef>
                <a:spcAft>
                  <a:spcPct val="0"/>
                </a:spcAft>
                <a:defRPr sz="1200">
                  <a:solidFill>
                    <a:schemeClr val="tx1"/>
                  </a:solidFill>
                  <a:latin typeface="Arial" charset="0"/>
                  <a:ea typeface="ＭＳ Ｐゴシック" charset="-128"/>
                </a:defRPr>
              </a:lvl9pPr>
            </a:lstStyle>
            <a:p>
              <a:pPr algn="ctr"/>
              <a:r>
                <a:rPr lang="de-CH" altLang="de-DE" b="1">
                  <a:latin typeface="Arial" panose="020B0604020202020204" pitchFamily="34" charset="0"/>
                  <a:cs typeface="Arial" panose="020B0604020202020204" pitchFamily="34" charset="0"/>
                </a:rPr>
                <a:t>Säule 3</a:t>
              </a:r>
              <a:endParaRPr lang="de-DE" altLang="de-DE" b="1">
                <a:latin typeface="Arial" panose="020B0604020202020204" pitchFamily="34" charset="0"/>
                <a:cs typeface="Arial" panose="020B0604020202020204" pitchFamily="34" charset="0"/>
              </a:endParaRPr>
            </a:p>
          </p:txBody>
        </p:sp>
        <p:sp>
          <p:nvSpPr>
            <p:cNvPr id="15" name="Rectangle 11">
              <a:extLst>
                <a:ext uri="{FF2B5EF4-FFF2-40B4-BE49-F238E27FC236}">
                  <a16:creationId xmlns:a16="http://schemas.microsoft.com/office/drawing/2014/main" id="{05BF9D09-C837-4DE1-A608-E630D38B4C5E}"/>
                </a:ext>
              </a:extLst>
            </p:cNvPr>
            <p:cNvSpPr>
              <a:spLocks noChangeArrowheads="1"/>
            </p:cNvSpPr>
            <p:nvPr/>
          </p:nvSpPr>
          <p:spPr bwMode="auto">
            <a:xfrm>
              <a:off x="1390650" y="2506663"/>
              <a:ext cx="1552575" cy="636587"/>
            </a:xfrm>
            <a:prstGeom prst="rect">
              <a:avLst/>
            </a:prstGeom>
            <a:solidFill>
              <a:schemeClr val="bg1"/>
            </a:solidFill>
            <a:ln w="9525">
              <a:solidFill>
                <a:schemeClr val="tx1"/>
              </a:solidFill>
              <a:miter lim="800000"/>
              <a:headEnd/>
              <a:tailEnd/>
            </a:ln>
          </p:spPr>
          <p:txBody>
            <a:bodyPr lIns="52996" rIns="52996" anchor="ctr"/>
            <a:lstStyle>
              <a:lvl1pPr>
                <a:defRPr sz="1200">
                  <a:solidFill>
                    <a:schemeClr val="tx1"/>
                  </a:solidFill>
                  <a:latin typeface="Arial" charset="0"/>
                  <a:ea typeface="ＭＳ Ｐゴシック" charset="-128"/>
                </a:defRPr>
              </a:lvl1pPr>
              <a:lvl2pPr marL="37931725" indent="-37474525">
                <a:defRPr sz="1200">
                  <a:solidFill>
                    <a:schemeClr val="tx1"/>
                  </a:solidFill>
                  <a:latin typeface="Arial" charset="0"/>
                  <a:ea typeface="ＭＳ Ｐゴシック" charset="-128"/>
                </a:defRPr>
              </a:lvl2pPr>
              <a:lvl3pPr>
                <a:defRPr sz="1200">
                  <a:solidFill>
                    <a:schemeClr val="tx1"/>
                  </a:solidFill>
                  <a:latin typeface="Arial" charset="0"/>
                  <a:ea typeface="ＭＳ Ｐゴシック" charset="-128"/>
                </a:defRPr>
              </a:lvl3pPr>
              <a:lvl4pPr>
                <a:defRPr sz="1200">
                  <a:solidFill>
                    <a:schemeClr val="tx1"/>
                  </a:solidFill>
                  <a:latin typeface="Arial" charset="0"/>
                  <a:ea typeface="ＭＳ Ｐゴシック" charset="-128"/>
                </a:defRPr>
              </a:lvl4pPr>
              <a:lvl5pPr>
                <a:defRPr sz="1200">
                  <a:solidFill>
                    <a:schemeClr val="tx1"/>
                  </a:solidFill>
                  <a:latin typeface="Arial" charset="0"/>
                  <a:ea typeface="ＭＳ Ｐゴシック" charset="-128"/>
                </a:defRPr>
              </a:lvl5pPr>
              <a:lvl6pPr marL="457200" eaLnBrk="0" fontAlgn="base" hangingPunct="0">
                <a:spcBef>
                  <a:spcPct val="0"/>
                </a:spcBef>
                <a:spcAft>
                  <a:spcPct val="0"/>
                </a:spcAft>
                <a:defRPr sz="1200">
                  <a:solidFill>
                    <a:schemeClr val="tx1"/>
                  </a:solidFill>
                  <a:latin typeface="Arial" charset="0"/>
                  <a:ea typeface="ＭＳ Ｐゴシック" charset="-128"/>
                </a:defRPr>
              </a:lvl6pPr>
              <a:lvl7pPr marL="914400" eaLnBrk="0" fontAlgn="base" hangingPunct="0">
                <a:spcBef>
                  <a:spcPct val="0"/>
                </a:spcBef>
                <a:spcAft>
                  <a:spcPct val="0"/>
                </a:spcAft>
                <a:defRPr sz="1200">
                  <a:solidFill>
                    <a:schemeClr val="tx1"/>
                  </a:solidFill>
                  <a:latin typeface="Arial" charset="0"/>
                  <a:ea typeface="ＭＳ Ｐゴシック" charset="-128"/>
                </a:defRPr>
              </a:lvl7pPr>
              <a:lvl8pPr marL="1371600" eaLnBrk="0" fontAlgn="base" hangingPunct="0">
                <a:spcBef>
                  <a:spcPct val="0"/>
                </a:spcBef>
                <a:spcAft>
                  <a:spcPct val="0"/>
                </a:spcAft>
                <a:defRPr sz="1200">
                  <a:solidFill>
                    <a:schemeClr val="tx1"/>
                  </a:solidFill>
                  <a:latin typeface="Arial" charset="0"/>
                  <a:ea typeface="ＭＳ Ｐゴシック" charset="-128"/>
                </a:defRPr>
              </a:lvl8pPr>
              <a:lvl9pPr marL="1828800" eaLnBrk="0" fontAlgn="base" hangingPunct="0">
                <a:spcBef>
                  <a:spcPct val="0"/>
                </a:spcBef>
                <a:spcAft>
                  <a:spcPct val="0"/>
                </a:spcAft>
                <a:defRPr sz="1200">
                  <a:solidFill>
                    <a:schemeClr val="tx1"/>
                  </a:solidFill>
                  <a:latin typeface="Arial" charset="0"/>
                  <a:ea typeface="ＭＳ Ｐゴシック" charset="-128"/>
                </a:defRPr>
              </a:lvl9pPr>
            </a:lstStyle>
            <a:p>
              <a:pPr algn="ctr"/>
              <a:r>
                <a:rPr lang="de-CH" altLang="de-DE" dirty="0">
                  <a:latin typeface="Arial" panose="020B0604020202020204" pitchFamily="34" charset="0"/>
                  <a:cs typeface="Arial" panose="020B0604020202020204" pitchFamily="34" charset="0"/>
                </a:rPr>
                <a:t>Staatliche</a:t>
              </a:r>
              <a:br>
                <a:rPr lang="de-CH" altLang="de-DE" dirty="0">
                  <a:latin typeface="Arial" panose="020B0604020202020204" pitchFamily="34" charset="0"/>
                  <a:cs typeface="Arial" panose="020B0604020202020204" pitchFamily="34" charset="0"/>
                </a:rPr>
              </a:br>
              <a:r>
                <a:rPr lang="de-CH" altLang="de-DE" dirty="0">
                  <a:latin typeface="Arial" panose="020B0604020202020204" pitchFamily="34" charset="0"/>
                  <a:cs typeface="Arial" panose="020B0604020202020204" pitchFamily="34" charset="0"/>
                </a:rPr>
                <a:t>Sicherung </a:t>
              </a:r>
            </a:p>
          </p:txBody>
        </p:sp>
        <p:sp>
          <p:nvSpPr>
            <p:cNvPr id="16" name="Rectangle 12">
              <a:extLst>
                <a:ext uri="{FF2B5EF4-FFF2-40B4-BE49-F238E27FC236}">
                  <a16:creationId xmlns:a16="http://schemas.microsoft.com/office/drawing/2014/main" id="{9320CBF6-7E68-4747-9DDA-A2780999B310}"/>
                </a:ext>
              </a:extLst>
            </p:cNvPr>
            <p:cNvSpPr>
              <a:spLocks noChangeArrowheads="1"/>
            </p:cNvSpPr>
            <p:nvPr/>
          </p:nvSpPr>
          <p:spPr bwMode="auto">
            <a:xfrm>
              <a:off x="3035301" y="2506663"/>
              <a:ext cx="1549400" cy="636587"/>
            </a:xfrm>
            <a:prstGeom prst="rect">
              <a:avLst/>
            </a:prstGeom>
            <a:solidFill>
              <a:schemeClr val="bg1"/>
            </a:solidFill>
            <a:ln w="9525">
              <a:solidFill>
                <a:schemeClr val="tx1"/>
              </a:solidFill>
              <a:miter lim="800000"/>
              <a:headEnd/>
              <a:tailEnd/>
            </a:ln>
          </p:spPr>
          <p:txBody>
            <a:bodyPr anchor="ctr"/>
            <a:lstStyle>
              <a:lvl1pPr>
                <a:defRPr sz="1200">
                  <a:solidFill>
                    <a:schemeClr val="tx1"/>
                  </a:solidFill>
                  <a:latin typeface="Arial" charset="0"/>
                  <a:ea typeface="ＭＳ Ｐゴシック" charset="-128"/>
                </a:defRPr>
              </a:lvl1pPr>
              <a:lvl2pPr marL="37931725" indent="-37474525">
                <a:defRPr sz="1200">
                  <a:solidFill>
                    <a:schemeClr val="tx1"/>
                  </a:solidFill>
                  <a:latin typeface="Arial" charset="0"/>
                  <a:ea typeface="ＭＳ Ｐゴシック" charset="-128"/>
                </a:defRPr>
              </a:lvl2pPr>
              <a:lvl3pPr>
                <a:defRPr sz="1200">
                  <a:solidFill>
                    <a:schemeClr val="tx1"/>
                  </a:solidFill>
                  <a:latin typeface="Arial" charset="0"/>
                  <a:ea typeface="ＭＳ Ｐゴシック" charset="-128"/>
                </a:defRPr>
              </a:lvl3pPr>
              <a:lvl4pPr>
                <a:defRPr sz="1200">
                  <a:solidFill>
                    <a:schemeClr val="tx1"/>
                  </a:solidFill>
                  <a:latin typeface="Arial" charset="0"/>
                  <a:ea typeface="ＭＳ Ｐゴシック" charset="-128"/>
                </a:defRPr>
              </a:lvl4pPr>
              <a:lvl5pPr>
                <a:defRPr sz="1200">
                  <a:solidFill>
                    <a:schemeClr val="tx1"/>
                  </a:solidFill>
                  <a:latin typeface="Arial" charset="0"/>
                  <a:ea typeface="ＭＳ Ｐゴシック" charset="-128"/>
                </a:defRPr>
              </a:lvl5pPr>
              <a:lvl6pPr marL="457200" eaLnBrk="0" fontAlgn="base" hangingPunct="0">
                <a:spcBef>
                  <a:spcPct val="0"/>
                </a:spcBef>
                <a:spcAft>
                  <a:spcPct val="0"/>
                </a:spcAft>
                <a:defRPr sz="1200">
                  <a:solidFill>
                    <a:schemeClr val="tx1"/>
                  </a:solidFill>
                  <a:latin typeface="Arial" charset="0"/>
                  <a:ea typeface="ＭＳ Ｐゴシック" charset="-128"/>
                </a:defRPr>
              </a:lvl6pPr>
              <a:lvl7pPr marL="914400" eaLnBrk="0" fontAlgn="base" hangingPunct="0">
                <a:spcBef>
                  <a:spcPct val="0"/>
                </a:spcBef>
                <a:spcAft>
                  <a:spcPct val="0"/>
                </a:spcAft>
                <a:defRPr sz="1200">
                  <a:solidFill>
                    <a:schemeClr val="tx1"/>
                  </a:solidFill>
                  <a:latin typeface="Arial" charset="0"/>
                  <a:ea typeface="ＭＳ Ｐゴシック" charset="-128"/>
                </a:defRPr>
              </a:lvl7pPr>
              <a:lvl8pPr marL="1371600" eaLnBrk="0" fontAlgn="base" hangingPunct="0">
                <a:spcBef>
                  <a:spcPct val="0"/>
                </a:spcBef>
                <a:spcAft>
                  <a:spcPct val="0"/>
                </a:spcAft>
                <a:defRPr sz="1200">
                  <a:solidFill>
                    <a:schemeClr val="tx1"/>
                  </a:solidFill>
                  <a:latin typeface="Arial" charset="0"/>
                  <a:ea typeface="ＭＳ Ｐゴシック" charset="-128"/>
                </a:defRPr>
              </a:lvl8pPr>
              <a:lvl9pPr marL="1828800" eaLnBrk="0" fontAlgn="base" hangingPunct="0">
                <a:spcBef>
                  <a:spcPct val="0"/>
                </a:spcBef>
                <a:spcAft>
                  <a:spcPct val="0"/>
                </a:spcAft>
                <a:defRPr sz="1200">
                  <a:solidFill>
                    <a:schemeClr val="tx1"/>
                  </a:solidFill>
                  <a:latin typeface="Arial" charset="0"/>
                  <a:ea typeface="ＭＳ Ｐゴシック" charset="-128"/>
                </a:defRPr>
              </a:lvl9pPr>
            </a:lstStyle>
            <a:p>
              <a:pPr algn="ctr"/>
              <a:r>
                <a:rPr lang="de-CH" altLang="de-DE">
                  <a:latin typeface="Arial" panose="020B0604020202020204" pitchFamily="34" charset="0"/>
                  <a:cs typeface="Arial" panose="020B0604020202020204" pitchFamily="34" charset="0"/>
                </a:rPr>
                <a:t>Berufliche</a:t>
              </a:r>
              <a:br>
                <a:rPr lang="de-CH" altLang="de-DE">
                  <a:latin typeface="Arial" panose="020B0604020202020204" pitchFamily="34" charset="0"/>
                  <a:cs typeface="Arial" panose="020B0604020202020204" pitchFamily="34" charset="0"/>
                </a:rPr>
              </a:br>
              <a:r>
                <a:rPr lang="de-CH" altLang="de-DE">
                  <a:latin typeface="Arial" panose="020B0604020202020204" pitchFamily="34" charset="0"/>
                  <a:cs typeface="Arial" panose="020B0604020202020204" pitchFamily="34" charset="0"/>
                </a:rPr>
                <a:t>Vorsorge</a:t>
              </a:r>
              <a:endParaRPr lang="de-DE" altLang="de-DE">
                <a:latin typeface="Arial" panose="020B0604020202020204" pitchFamily="34" charset="0"/>
                <a:cs typeface="Arial" panose="020B0604020202020204" pitchFamily="34" charset="0"/>
              </a:endParaRPr>
            </a:p>
          </p:txBody>
        </p:sp>
        <p:sp>
          <p:nvSpPr>
            <p:cNvPr id="17" name="Rectangle 13">
              <a:extLst>
                <a:ext uri="{FF2B5EF4-FFF2-40B4-BE49-F238E27FC236}">
                  <a16:creationId xmlns:a16="http://schemas.microsoft.com/office/drawing/2014/main" id="{89BD3307-5042-48BA-AC61-E28FCE05CDDF}"/>
                </a:ext>
              </a:extLst>
            </p:cNvPr>
            <p:cNvSpPr>
              <a:spLocks noChangeArrowheads="1"/>
            </p:cNvSpPr>
            <p:nvPr/>
          </p:nvSpPr>
          <p:spPr bwMode="auto">
            <a:xfrm>
              <a:off x="4676775" y="2506663"/>
              <a:ext cx="1550988" cy="636587"/>
            </a:xfrm>
            <a:prstGeom prst="rect">
              <a:avLst/>
            </a:prstGeom>
            <a:solidFill>
              <a:schemeClr val="bg1"/>
            </a:solidFill>
            <a:ln w="9525">
              <a:solidFill>
                <a:schemeClr val="tx1"/>
              </a:solidFill>
              <a:miter lim="800000"/>
              <a:headEnd/>
              <a:tailEnd/>
            </a:ln>
          </p:spPr>
          <p:txBody>
            <a:bodyPr anchor="ctr"/>
            <a:lstStyle>
              <a:lvl1pPr>
                <a:defRPr sz="1200">
                  <a:solidFill>
                    <a:schemeClr val="tx1"/>
                  </a:solidFill>
                  <a:latin typeface="Arial" charset="0"/>
                  <a:ea typeface="ＭＳ Ｐゴシック" charset="-128"/>
                </a:defRPr>
              </a:lvl1pPr>
              <a:lvl2pPr marL="37931725" indent="-37474525">
                <a:defRPr sz="1200">
                  <a:solidFill>
                    <a:schemeClr val="tx1"/>
                  </a:solidFill>
                  <a:latin typeface="Arial" charset="0"/>
                  <a:ea typeface="ＭＳ Ｐゴシック" charset="-128"/>
                </a:defRPr>
              </a:lvl2pPr>
              <a:lvl3pPr>
                <a:defRPr sz="1200">
                  <a:solidFill>
                    <a:schemeClr val="tx1"/>
                  </a:solidFill>
                  <a:latin typeface="Arial" charset="0"/>
                  <a:ea typeface="ＭＳ Ｐゴシック" charset="-128"/>
                </a:defRPr>
              </a:lvl3pPr>
              <a:lvl4pPr>
                <a:defRPr sz="1200">
                  <a:solidFill>
                    <a:schemeClr val="tx1"/>
                  </a:solidFill>
                  <a:latin typeface="Arial" charset="0"/>
                  <a:ea typeface="ＭＳ Ｐゴシック" charset="-128"/>
                </a:defRPr>
              </a:lvl4pPr>
              <a:lvl5pPr>
                <a:defRPr sz="1200">
                  <a:solidFill>
                    <a:schemeClr val="tx1"/>
                  </a:solidFill>
                  <a:latin typeface="Arial" charset="0"/>
                  <a:ea typeface="ＭＳ Ｐゴシック" charset="-128"/>
                </a:defRPr>
              </a:lvl5pPr>
              <a:lvl6pPr marL="457200" eaLnBrk="0" fontAlgn="base" hangingPunct="0">
                <a:spcBef>
                  <a:spcPct val="0"/>
                </a:spcBef>
                <a:spcAft>
                  <a:spcPct val="0"/>
                </a:spcAft>
                <a:defRPr sz="1200">
                  <a:solidFill>
                    <a:schemeClr val="tx1"/>
                  </a:solidFill>
                  <a:latin typeface="Arial" charset="0"/>
                  <a:ea typeface="ＭＳ Ｐゴシック" charset="-128"/>
                </a:defRPr>
              </a:lvl6pPr>
              <a:lvl7pPr marL="914400" eaLnBrk="0" fontAlgn="base" hangingPunct="0">
                <a:spcBef>
                  <a:spcPct val="0"/>
                </a:spcBef>
                <a:spcAft>
                  <a:spcPct val="0"/>
                </a:spcAft>
                <a:defRPr sz="1200">
                  <a:solidFill>
                    <a:schemeClr val="tx1"/>
                  </a:solidFill>
                  <a:latin typeface="Arial" charset="0"/>
                  <a:ea typeface="ＭＳ Ｐゴシック" charset="-128"/>
                </a:defRPr>
              </a:lvl7pPr>
              <a:lvl8pPr marL="1371600" eaLnBrk="0" fontAlgn="base" hangingPunct="0">
                <a:spcBef>
                  <a:spcPct val="0"/>
                </a:spcBef>
                <a:spcAft>
                  <a:spcPct val="0"/>
                </a:spcAft>
                <a:defRPr sz="1200">
                  <a:solidFill>
                    <a:schemeClr val="tx1"/>
                  </a:solidFill>
                  <a:latin typeface="Arial" charset="0"/>
                  <a:ea typeface="ＭＳ Ｐゴシック" charset="-128"/>
                </a:defRPr>
              </a:lvl8pPr>
              <a:lvl9pPr marL="1828800" eaLnBrk="0" fontAlgn="base" hangingPunct="0">
                <a:spcBef>
                  <a:spcPct val="0"/>
                </a:spcBef>
                <a:spcAft>
                  <a:spcPct val="0"/>
                </a:spcAft>
                <a:defRPr sz="1200">
                  <a:solidFill>
                    <a:schemeClr val="tx1"/>
                  </a:solidFill>
                  <a:latin typeface="Arial" charset="0"/>
                  <a:ea typeface="ＭＳ Ｐゴシック" charset="-128"/>
                </a:defRPr>
              </a:lvl9pPr>
            </a:lstStyle>
            <a:p>
              <a:pPr algn="ctr"/>
              <a:r>
                <a:rPr lang="de-CH" altLang="de-DE" dirty="0">
                  <a:latin typeface="Arial" panose="020B0604020202020204" pitchFamily="34" charset="0"/>
                  <a:cs typeface="Arial" panose="020B0604020202020204" pitchFamily="34" charset="0"/>
                </a:rPr>
                <a:t>Private</a:t>
              </a:r>
              <a:br>
                <a:rPr lang="de-CH" altLang="de-DE" dirty="0">
                  <a:latin typeface="Arial" panose="020B0604020202020204" pitchFamily="34" charset="0"/>
                  <a:cs typeface="Arial" panose="020B0604020202020204" pitchFamily="34" charset="0"/>
                </a:rPr>
              </a:br>
              <a:r>
                <a:rPr lang="de-CH" altLang="de-DE" dirty="0">
                  <a:latin typeface="Arial" panose="020B0604020202020204" pitchFamily="34" charset="0"/>
                  <a:cs typeface="Arial" panose="020B0604020202020204" pitchFamily="34" charset="0"/>
                </a:rPr>
                <a:t>Vorsorge</a:t>
              </a:r>
              <a:endParaRPr lang="de-DE" altLang="de-DE" dirty="0">
                <a:latin typeface="Arial" panose="020B0604020202020204" pitchFamily="34" charset="0"/>
                <a:cs typeface="Arial" panose="020B0604020202020204" pitchFamily="34" charset="0"/>
              </a:endParaRPr>
            </a:p>
          </p:txBody>
        </p:sp>
        <p:sp>
          <p:nvSpPr>
            <p:cNvPr id="18" name="Rectangle 14">
              <a:extLst>
                <a:ext uri="{FF2B5EF4-FFF2-40B4-BE49-F238E27FC236}">
                  <a16:creationId xmlns:a16="http://schemas.microsoft.com/office/drawing/2014/main" id="{4C542768-28E3-4E11-92C1-802DC10547FB}"/>
                </a:ext>
              </a:extLst>
            </p:cNvPr>
            <p:cNvSpPr>
              <a:spLocks noChangeArrowheads="1"/>
            </p:cNvSpPr>
            <p:nvPr/>
          </p:nvSpPr>
          <p:spPr bwMode="auto">
            <a:xfrm>
              <a:off x="1390650" y="3206750"/>
              <a:ext cx="1552575" cy="636588"/>
            </a:xfrm>
            <a:prstGeom prst="rect">
              <a:avLst/>
            </a:prstGeom>
            <a:solidFill>
              <a:schemeClr val="bg1"/>
            </a:solidFill>
            <a:ln w="9525">
              <a:solidFill>
                <a:schemeClr val="tx1"/>
              </a:solidFill>
              <a:miter lim="800000"/>
              <a:headEnd/>
              <a:tailEnd/>
            </a:ln>
          </p:spPr>
          <p:txBody>
            <a:bodyPr wrap="none" anchor="ctr"/>
            <a:lstStyle>
              <a:lvl1pPr>
                <a:defRPr sz="1200">
                  <a:solidFill>
                    <a:schemeClr val="tx1"/>
                  </a:solidFill>
                  <a:latin typeface="Arial" charset="0"/>
                  <a:ea typeface="ＭＳ Ｐゴシック" charset="-128"/>
                </a:defRPr>
              </a:lvl1pPr>
              <a:lvl2pPr marL="37931725" indent="-37474525">
                <a:defRPr sz="1200">
                  <a:solidFill>
                    <a:schemeClr val="tx1"/>
                  </a:solidFill>
                  <a:latin typeface="Arial" charset="0"/>
                  <a:ea typeface="ＭＳ Ｐゴシック" charset="-128"/>
                </a:defRPr>
              </a:lvl2pPr>
              <a:lvl3pPr>
                <a:defRPr sz="1200">
                  <a:solidFill>
                    <a:schemeClr val="tx1"/>
                  </a:solidFill>
                  <a:latin typeface="Arial" charset="0"/>
                  <a:ea typeface="ＭＳ Ｐゴシック" charset="-128"/>
                </a:defRPr>
              </a:lvl3pPr>
              <a:lvl4pPr>
                <a:defRPr sz="1200">
                  <a:solidFill>
                    <a:schemeClr val="tx1"/>
                  </a:solidFill>
                  <a:latin typeface="Arial" charset="0"/>
                  <a:ea typeface="ＭＳ Ｐゴシック" charset="-128"/>
                </a:defRPr>
              </a:lvl4pPr>
              <a:lvl5pPr>
                <a:defRPr sz="1200">
                  <a:solidFill>
                    <a:schemeClr val="tx1"/>
                  </a:solidFill>
                  <a:latin typeface="Arial" charset="0"/>
                  <a:ea typeface="ＭＳ Ｐゴシック" charset="-128"/>
                </a:defRPr>
              </a:lvl5pPr>
              <a:lvl6pPr marL="457200" eaLnBrk="0" fontAlgn="base" hangingPunct="0">
                <a:spcBef>
                  <a:spcPct val="0"/>
                </a:spcBef>
                <a:spcAft>
                  <a:spcPct val="0"/>
                </a:spcAft>
                <a:defRPr sz="1200">
                  <a:solidFill>
                    <a:schemeClr val="tx1"/>
                  </a:solidFill>
                  <a:latin typeface="Arial" charset="0"/>
                  <a:ea typeface="ＭＳ Ｐゴシック" charset="-128"/>
                </a:defRPr>
              </a:lvl6pPr>
              <a:lvl7pPr marL="914400" eaLnBrk="0" fontAlgn="base" hangingPunct="0">
                <a:spcBef>
                  <a:spcPct val="0"/>
                </a:spcBef>
                <a:spcAft>
                  <a:spcPct val="0"/>
                </a:spcAft>
                <a:defRPr sz="1200">
                  <a:solidFill>
                    <a:schemeClr val="tx1"/>
                  </a:solidFill>
                  <a:latin typeface="Arial" charset="0"/>
                  <a:ea typeface="ＭＳ Ｐゴシック" charset="-128"/>
                </a:defRPr>
              </a:lvl7pPr>
              <a:lvl8pPr marL="1371600" eaLnBrk="0" fontAlgn="base" hangingPunct="0">
                <a:spcBef>
                  <a:spcPct val="0"/>
                </a:spcBef>
                <a:spcAft>
                  <a:spcPct val="0"/>
                </a:spcAft>
                <a:defRPr sz="1200">
                  <a:solidFill>
                    <a:schemeClr val="tx1"/>
                  </a:solidFill>
                  <a:latin typeface="Arial" charset="0"/>
                  <a:ea typeface="ＭＳ Ｐゴシック" charset="-128"/>
                </a:defRPr>
              </a:lvl8pPr>
              <a:lvl9pPr marL="1828800" eaLnBrk="0" fontAlgn="base" hangingPunct="0">
                <a:spcBef>
                  <a:spcPct val="0"/>
                </a:spcBef>
                <a:spcAft>
                  <a:spcPct val="0"/>
                </a:spcAft>
                <a:defRPr sz="1200">
                  <a:solidFill>
                    <a:schemeClr val="tx1"/>
                  </a:solidFill>
                  <a:latin typeface="Arial" charset="0"/>
                  <a:ea typeface="ＭＳ Ｐゴシック" charset="-128"/>
                </a:defRPr>
              </a:lvl9pPr>
            </a:lstStyle>
            <a:p>
              <a:pPr algn="ctr"/>
              <a:r>
                <a:rPr lang="de-CH" altLang="de-DE" dirty="0">
                  <a:latin typeface="Arial" panose="020B0604020202020204" pitchFamily="34" charset="0"/>
                  <a:cs typeface="Arial" panose="020B0604020202020204" pitchFamily="34" charset="0"/>
                </a:rPr>
                <a:t>Arbeitnehmende (50%)</a:t>
              </a:r>
            </a:p>
            <a:p>
              <a:pPr algn="ctr"/>
              <a:r>
                <a:rPr lang="de-CH" altLang="de-DE" dirty="0">
                  <a:latin typeface="Arial" panose="020B0604020202020204" pitchFamily="34" charset="0"/>
                  <a:cs typeface="Arial" panose="020B0604020202020204" pitchFamily="34" charset="0"/>
                </a:rPr>
                <a:t>Arbeitgebende (50%)</a:t>
              </a:r>
              <a:endParaRPr lang="de-DE" altLang="de-DE" dirty="0">
                <a:latin typeface="Arial" panose="020B0604020202020204" pitchFamily="34" charset="0"/>
                <a:cs typeface="Arial" panose="020B0604020202020204" pitchFamily="34" charset="0"/>
              </a:endParaRPr>
            </a:p>
          </p:txBody>
        </p:sp>
        <p:sp>
          <p:nvSpPr>
            <p:cNvPr id="19" name="Rectangle 15">
              <a:extLst>
                <a:ext uri="{FF2B5EF4-FFF2-40B4-BE49-F238E27FC236}">
                  <a16:creationId xmlns:a16="http://schemas.microsoft.com/office/drawing/2014/main" id="{1A867F40-A6B7-4D1D-A73F-438A14E5867D}"/>
                </a:ext>
              </a:extLst>
            </p:cNvPr>
            <p:cNvSpPr>
              <a:spLocks noChangeArrowheads="1"/>
            </p:cNvSpPr>
            <p:nvPr/>
          </p:nvSpPr>
          <p:spPr bwMode="auto">
            <a:xfrm>
              <a:off x="3035301" y="3206750"/>
              <a:ext cx="1549400" cy="636588"/>
            </a:xfrm>
            <a:prstGeom prst="rect">
              <a:avLst/>
            </a:prstGeom>
            <a:solidFill>
              <a:schemeClr val="bg1"/>
            </a:solidFill>
            <a:ln w="9525">
              <a:solidFill>
                <a:schemeClr val="tx1"/>
              </a:solidFill>
              <a:miter lim="800000"/>
              <a:headEnd/>
              <a:tailEnd/>
            </a:ln>
          </p:spPr>
          <p:txBody>
            <a:bodyPr wrap="none" anchor="ctr"/>
            <a:lstStyle>
              <a:lvl1pPr>
                <a:defRPr sz="1200">
                  <a:solidFill>
                    <a:schemeClr val="tx1"/>
                  </a:solidFill>
                  <a:latin typeface="Arial" charset="0"/>
                  <a:ea typeface="ＭＳ Ｐゴシック" charset="-128"/>
                </a:defRPr>
              </a:lvl1pPr>
              <a:lvl2pPr marL="37931725" indent="-37474525">
                <a:defRPr sz="1200">
                  <a:solidFill>
                    <a:schemeClr val="tx1"/>
                  </a:solidFill>
                  <a:latin typeface="Arial" charset="0"/>
                  <a:ea typeface="ＭＳ Ｐゴシック" charset="-128"/>
                </a:defRPr>
              </a:lvl2pPr>
              <a:lvl3pPr>
                <a:defRPr sz="1200">
                  <a:solidFill>
                    <a:schemeClr val="tx1"/>
                  </a:solidFill>
                  <a:latin typeface="Arial" charset="0"/>
                  <a:ea typeface="ＭＳ Ｐゴシック" charset="-128"/>
                </a:defRPr>
              </a:lvl3pPr>
              <a:lvl4pPr>
                <a:defRPr sz="1200">
                  <a:solidFill>
                    <a:schemeClr val="tx1"/>
                  </a:solidFill>
                  <a:latin typeface="Arial" charset="0"/>
                  <a:ea typeface="ＭＳ Ｐゴシック" charset="-128"/>
                </a:defRPr>
              </a:lvl4pPr>
              <a:lvl5pPr>
                <a:defRPr sz="1200">
                  <a:solidFill>
                    <a:schemeClr val="tx1"/>
                  </a:solidFill>
                  <a:latin typeface="Arial" charset="0"/>
                  <a:ea typeface="ＭＳ Ｐゴシック" charset="-128"/>
                </a:defRPr>
              </a:lvl5pPr>
              <a:lvl6pPr marL="457200" eaLnBrk="0" fontAlgn="base" hangingPunct="0">
                <a:spcBef>
                  <a:spcPct val="0"/>
                </a:spcBef>
                <a:spcAft>
                  <a:spcPct val="0"/>
                </a:spcAft>
                <a:defRPr sz="1200">
                  <a:solidFill>
                    <a:schemeClr val="tx1"/>
                  </a:solidFill>
                  <a:latin typeface="Arial" charset="0"/>
                  <a:ea typeface="ＭＳ Ｐゴシック" charset="-128"/>
                </a:defRPr>
              </a:lvl6pPr>
              <a:lvl7pPr marL="914400" eaLnBrk="0" fontAlgn="base" hangingPunct="0">
                <a:spcBef>
                  <a:spcPct val="0"/>
                </a:spcBef>
                <a:spcAft>
                  <a:spcPct val="0"/>
                </a:spcAft>
                <a:defRPr sz="1200">
                  <a:solidFill>
                    <a:schemeClr val="tx1"/>
                  </a:solidFill>
                  <a:latin typeface="Arial" charset="0"/>
                  <a:ea typeface="ＭＳ Ｐゴシック" charset="-128"/>
                </a:defRPr>
              </a:lvl7pPr>
              <a:lvl8pPr marL="1371600" eaLnBrk="0" fontAlgn="base" hangingPunct="0">
                <a:spcBef>
                  <a:spcPct val="0"/>
                </a:spcBef>
                <a:spcAft>
                  <a:spcPct val="0"/>
                </a:spcAft>
                <a:defRPr sz="1200">
                  <a:solidFill>
                    <a:schemeClr val="tx1"/>
                  </a:solidFill>
                  <a:latin typeface="Arial" charset="0"/>
                  <a:ea typeface="ＭＳ Ｐゴシック" charset="-128"/>
                </a:defRPr>
              </a:lvl8pPr>
              <a:lvl9pPr marL="1828800" eaLnBrk="0" fontAlgn="base" hangingPunct="0">
                <a:spcBef>
                  <a:spcPct val="0"/>
                </a:spcBef>
                <a:spcAft>
                  <a:spcPct val="0"/>
                </a:spcAft>
                <a:defRPr sz="1200">
                  <a:solidFill>
                    <a:schemeClr val="tx1"/>
                  </a:solidFill>
                  <a:latin typeface="Arial" charset="0"/>
                  <a:ea typeface="ＭＳ Ｐゴシック" charset="-128"/>
                </a:defRPr>
              </a:lvl9pPr>
            </a:lstStyle>
            <a:p>
              <a:pPr algn="ctr"/>
              <a:r>
                <a:rPr lang="de-CH" altLang="de-DE" dirty="0">
                  <a:latin typeface="Arial" panose="020B0604020202020204" pitchFamily="34" charset="0"/>
                  <a:cs typeface="Arial" panose="020B0604020202020204" pitchFamily="34" charset="0"/>
                </a:rPr>
                <a:t>Arbeitnehmende (max. 50%)</a:t>
              </a:r>
            </a:p>
            <a:p>
              <a:pPr algn="ctr"/>
              <a:r>
                <a:rPr lang="de-CH" altLang="de-DE" dirty="0">
                  <a:latin typeface="Arial" panose="020B0604020202020204" pitchFamily="34" charset="0"/>
                  <a:cs typeface="Arial" panose="020B0604020202020204" pitchFamily="34" charset="0"/>
                </a:rPr>
                <a:t>Arbeitgebende (min. 50%)</a:t>
              </a:r>
              <a:endParaRPr lang="de-DE" altLang="de-DE" dirty="0">
                <a:latin typeface="Arial" panose="020B0604020202020204" pitchFamily="34" charset="0"/>
                <a:cs typeface="Arial" panose="020B0604020202020204" pitchFamily="34" charset="0"/>
              </a:endParaRPr>
            </a:p>
          </p:txBody>
        </p:sp>
        <p:sp>
          <p:nvSpPr>
            <p:cNvPr id="20" name="Rectangle 16">
              <a:extLst>
                <a:ext uri="{FF2B5EF4-FFF2-40B4-BE49-F238E27FC236}">
                  <a16:creationId xmlns:a16="http://schemas.microsoft.com/office/drawing/2014/main" id="{492ADF09-DC1B-4ACB-8629-8C8CC2C3A3F3}"/>
                </a:ext>
              </a:extLst>
            </p:cNvPr>
            <p:cNvSpPr>
              <a:spLocks noChangeArrowheads="1"/>
            </p:cNvSpPr>
            <p:nvPr/>
          </p:nvSpPr>
          <p:spPr bwMode="auto">
            <a:xfrm>
              <a:off x="1390650" y="3919538"/>
              <a:ext cx="1552575" cy="636587"/>
            </a:xfrm>
            <a:prstGeom prst="rect">
              <a:avLst/>
            </a:prstGeom>
            <a:noFill/>
            <a:ln w="9525">
              <a:solidFill>
                <a:schemeClr val="tx1"/>
              </a:solidFill>
              <a:miter lim="800000"/>
              <a:headEnd/>
              <a:tailEnd/>
            </a:ln>
          </p:spPr>
          <p:txBody>
            <a:bodyPr wrap="none" anchor="ctr"/>
            <a:lstStyle>
              <a:lvl1pPr>
                <a:defRPr sz="1200">
                  <a:solidFill>
                    <a:schemeClr val="tx1"/>
                  </a:solidFill>
                  <a:latin typeface="Arial" charset="0"/>
                  <a:ea typeface="ＭＳ Ｐゴシック" charset="-128"/>
                </a:defRPr>
              </a:lvl1pPr>
              <a:lvl2pPr marL="37931725" indent="-37474525">
                <a:defRPr sz="1200">
                  <a:solidFill>
                    <a:schemeClr val="tx1"/>
                  </a:solidFill>
                  <a:latin typeface="Arial" charset="0"/>
                  <a:ea typeface="ＭＳ Ｐゴシック" charset="-128"/>
                </a:defRPr>
              </a:lvl2pPr>
              <a:lvl3pPr>
                <a:defRPr sz="1200">
                  <a:solidFill>
                    <a:schemeClr val="tx1"/>
                  </a:solidFill>
                  <a:latin typeface="Arial" charset="0"/>
                  <a:ea typeface="ＭＳ Ｐゴシック" charset="-128"/>
                </a:defRPr>
              </a:lvl3pPr>
              <a:lvl4pPr>
                <a:defRPr sz="1200">
                  <a:solidFill>
                    <a:schemeClr val="tx1"/>
                  </a:solidFill>
                  <a:latin typeface="Arial" charset="0"/>
                  <a:ea typeface="ＭＳ Ｐゴシック" charset="-128"/>
                </a:defRPr>
              </a:lvl4pPr>
              <a:lvl5pPr>
                <a:defRPr sz="1200">
                  <a:solidFill>
                    <a:schemeClr val="tx1"/>
                  </a:solidFill>
                  <a:latin typeface="Arial" charset="0"/>
                  <a:ea typeface="ＭＳ Ｐゴシック" charset="-128"/>
                </a:defRPr>
              </a:lvl5pPr>
              <a:lvl6pPr marL="457200" eaLnBrk="0" fontAlgn="base" hangingPunct="0">
                <a:spcBef>
                  <a:spcPct val="0"/>
                </a:spcBef>
                <a:spcAft>
                  <a:spcPct val="0"/>
                </a:spcAft>
                <a:defRPr sz="1200">
                  <a:solidFill>
                    <a:schemeClr val="tx1"/>
                  </a:solidFill>
                  <a:latin typeface="Arial" charset="0"/>
                  <a:ea typeface="ＭＳ Ｐゴシック" charset="-128"/>
                </a:defRPr>
              </a:lvl6pPr>
              <a:lvl7pPr marL="914400" eaLnBrk="0" fontAlgn="base" hangingPunct="0">
                <a:spcBef>
                  <a:spcPct val="0"/>
                </a:spcBef>
                <a:spcAft>
                  <a:spcPct val="0"/>
                </a:spcAft>
                <a:defRPr sz="1200">
                  <a:solidFill>
                    <a:schemeClr val="tx1"/>
                  </a:solidFill>
                  <a:latin typeface="Arial" charset="0"/>
                  <a:ea typeface="ＭＳ Ｐゴシック" charset="-128"/>
                </a:defRPr>
              </a:lvl7pPr>
              <a:lvl8pPr marL="1371600" eaLnBrk="0" fontAlgn="base" hangingPunct="0">
                <a:spcBef>
                  <a:spcPct val="0"/>
                </a:spcBef>
                <a:spcAft>
                  <a:spcPct val="0"/>
                </a:spcAft>
                <a:defRPr sz="1200">
                  <a:solidFill>
                    <a:schemeClr val="tx1"/>
                  </a:solidFill>
                  <a:latin typeface="Arial" charset="0"/>
                  <a:ea typeface="ＭＳ Ｐゴシック" charset="-128"/>
                </a:defRPr>
              </a:lvl8pPr>
              <a:lvl9pPr marL="1828800" eaLnBrk="0" fontAlgn="base" hangingPunct="0">
                <a:spcBef>
                  <a:spcPct val="0"/>
                </a:spcBef>
                <a:spcAft>
                  <a:spcPct val="0"/>
                </a:spcAft>
                <a:defRPr sz="1200">
                  <a:solidFill>
                    <a:schemeClr val="tx1"/>
                  </a:solidFill>
                  <a:latin typeface="Arial" charset="0"/>
                  <a:ea typeface="ＭＳ Ｐゴシック" charset="-128"/>
                </a:defRPr>
              </a:lvl9pPr>
            </a:lstStyle>
            <a:p>
              <a:pPr algn="ctr"/>
              <a:r>
                <a:rPr lang="de-CH" altLang="de-DE" dirty="0">
                  <a:latin typeface="Arial" panose="020B0604020202020204" pitchFamily="34" charset="0"/>
                  <a:cs typeface="Arial" panose="020B0604020202020204" pitchFamily="34" charset="0"/>
                </a:rPr>
                <a:t>Umlage-</a:t>
              </a:r>
              <a:br>
                <a:rPr lang="de-CH" altLang="de-DE" dirty="0">
                  <a:latin typeface="Arial" panose="020B0604020202020204" pitchFamily="34" charset="0"/>
                  <a:cs typeface="Arial" panose="020B0604020202020204" pitchFamily="34" charset="0"/>
                </a:rPr>
              </a:br>
              <a:r>
                <a:rPr lang="de-CH" altLang="de-DE" dirty="0">
                  <a:latin typeface="Arial" panose="020B0604020202020204" pitchFamily="34" charset="0"/>
                  <a:cs typeface="Arial" panose="020B0604020202020204" pitchFamily="34" charset="0"/>
                </a:rPr>
                <a:t>verfahren</a:t>
              </a:r>
              <a:endParaRPr lang="de-DE" altLang="de-DE" dirty="0">
                <a:latin typeface="Arial" panose="020B0604020202020204" pitchFamily="34" charset="0"/>
                <a:cs typeface="Arial" panose="020B0604020202020204" pitchFamily="34" charset="0"/>
              </a:endParaRPr>
            </a:p>
          </p:txBody>
        </p:sp>
        <p:sp>
          <p:nvSpPr>
            <p:cNvPr id="21" name="Rectangle 17">
              <a:extLst>
                <a:ext uri="{FF2B5EF4-FFF2-40B4-BE49-F238E27FC236}">
                  <a16:creationId xmlns:a16="http://schemas.microsoft.com/office/drawing/2014/main" id="{7C8E762C-838C-466A-A3A8-1ED7AAC3B819}"/>
                </a:ext>
              </a:extLst>
            </p:cNvPr>
            <p:cNvSpPr>
              <a:spLocks noChangeArrowheads="1"/>
            </p:cNvSpPr>
            <p:nvPr/>
          </p:nvSpPr>
          <p:spPr bwMode="auto">
            <a:xfrm>
              <a:off x="3032125" y="3919538"/>
              <a:ext cx="3190875" cy="636587"/>
            </a:xfrm>
            <a:prstGeom prst="rect">
              <a:avLst/>
            </a:prstGeom>
            <a:noFill/>
            <a:ln w="9525">
              <a:solidFill>
                <a:schemeClr val="tx1"/>
              </a:solidFill>
              <a:miter lim="800000"/>
              <a:headEnd/>
              <a:tailEnd/>
            </a:ln>
          </p:spPr>
          <p:txBody>
            <a:bodyPr anchor="ctr"/>
            <a:lstStyle>
              <a:lvl1pPr>
                <a:defRPr sz="1200">
                  <a:solidFill>
                    <a:schemeClr val="tx1"/>
                  </a:solidFill>
                  <a:latin typeface="Arial" charset="0"/>
                  <a:ea typeface="ＭＳ Ｐゴシック" charset="-128"/>
                </a:defRPr>
              </a:lvl1pPr>
              <a:lvl2pPr marL="37931725" indent="-37474525">
                <a:defRPr sz="1200">
                  <a:solidFill>
                    <a:schemeClr val="tx1"/>
                  </a:solidFill>
                  <a:latin typeface="Arial" charset="0"/>
                  <a:ea typeface="ＭＳ Ｐゴシック" charset="-128"/>
                </a:defRPr>
              </a:lvl2pPr>
              <a:lvl3pPr>
                <a:defRPr sz="1200">
                  <a:solidFill>
                    <a:schemeClr val="tx1"/>
                  </a:solidFill>
                  <a:latin typeface="Arial" charset="0"/>
                  <a:ea typeface="ＭＳ Ｐゴシック" charset="-128"/>
                </a:defRPr>
              </a:lvl3pPr>
              <a:lvl4pPr>
                <a:defRPr sz="1200">
                  <a:solidFill>
                    <a:schemeClr val="tx1"/>
                  </a:solidFill>
                  <a:latin typeface="Arial" charset="0"/>
                  <a:ea typeface="ＭＳ Ｐゴシック" charset="-128"/>
                </a:defRPr>
              </a:lvl4pPr>
              <a:lvl5pPr>
                <a:defRPr sz="1200">
                  <a:solidFill>
                    <a:schemeClr val="tx1"/>
                  </a:solidFill>
                  <a:latin typeface="Arial" charset="0"/>
                  <a:ea typeface="ＭＳ Ｐゴシック" charset="-128"/>
                </a:defRPr>
              </a:lvl5pPr>
              <a:lvl6pPr marL="457200" eaLnBrk="0" fontAlgn="base" hangingPunct="0">
                <a:spcBef>
                  <a:spcPct val="0"/>
                </a:spcBef>
                <a:spcAft>
                  <a:spcPct val="0"/>
                </a:spcAft>
                <a:defRPr sz="1200">
                  <a:solidFill>
                    <a:schemeClr val="tx1"/>
                  </a:solidFill>
                  <a:latin typeface="Arial" charset="0"/>
                  <a:ea typeface="ＭＳ Ｐゴシック" charset="-128"/>
                </a:defRPr>
              </a:lvl6pPr>
              <a:lvl7pPr marL="914400" eaLnBrk="0" fontAlgn="base" hangingPunct="0">
                <a:spcBef>
                  <a:spcPct val="0"/>
                </a:spcBef>
                <a:spcAft>
                  <a:spcPct val="0"/>
                </a:spcAft>
                <a:defRPr sz="1200">
                  <a:solidFill>
                    <a:schemeClr val="tx1"/>
                  </a:solidFill>
                  <a:latin typeface="Arial" charset="0"/>
                  <a:ea typeface="ＭＳ Ｐゴシック" charset="-128"/>
                </a:defRPr>
              </a:lvl7pPr>
              <a:lvl8pPr marL="1371600" eaLnBrk="0" fontAlgn="base" hangingPunct="0">
                <a:spcBef>
                  <a:spcPct val="0"/>
                </a:spcBef>
                <a:spcAft>
                  <a:spcPct val="0"/>
                </a:spcAft>
                <a:defRPr sz="1200">
                  <a:solidFill>
                    <a:schemeClr val="tx1"/>
                  </a:solidFill>
                  <a:latin typeface="Arial" charset="0"/>
                  <a:ea typeface="ＭＳ Ｐゴシック" charset="-128"/>
                </a:defRPr>
              </a:lvl8pPr>
              <a:lvl9pPr marL="1828800" eaLnBrk="0" fontAlgn="base" hangingPunct="0">
                <a:spcBef>
                  <a:spcPct val="0"/>
                </a:spcBef>
                <a:spcAft>
                  <a:spcPct val="0"/>
                </a:spcAft>
                <a:defRPr sz="1200">
                  <a:solidFill>
                    <a:schemeClr val="tx1"/>
                  </a:solidFill>
                  <a:latin typeface="Arial" charset="0"/>
                  <a:ea typeface="ＭＳ Ｐゴシック" charset="-128"/>
                </a:defRPr>
              </a:lvl9pPr>
            </a:lstStyle>
            <a:p>
              <a:pPr algn="ctr"/>
              <a:r>
                <a:rPr lang="de-CH" altLang="de-DE">
                  <a:latin typeface="Arial" panose="020B0604020202020204" pitchFamily="34" charset="0"/>
                  <a:cs typeface="Arial" panose="020B0604020202020204" pitchFamily="34" charset="0"/>
                </a:rPr>
                <a:t>Kapitaldeckungsverfahren</a:t>
              </a:r>
              <a:endParaRPr lang="de-DE" altLang="de-DE">
                <a:latin typeface="Arial" panose="020B0604020202020204" pitchFamily="34" charset="0"/>
                <a:cs typeface="Arial" panose="020B0604020202020204" pitchFamily="34" charset="0"/>
              </a:endParaRPr>
            </a:p>
          </p:txBody>
        </p:sp>
        <p:sp>
          <p:nvSpPr>
            <p:cNvPr id="22" name="Rectangle 18">
              <a:extLst>
                <a:ext uri="{FF2B5EF4-FFF2-40B4-BE49-F238E27FC236}">
                  <a16:creationId xmlns:a16="http://schemas.microsoft.com/office/drawing/2014/main" id="{A4E4EC61-A9A8-40C3-A1BA-034295B7949C}"/>
                </a:ext>
              </a:extLst>
            </p:cNvPr>
            <p:cNvSpPr>
              <a:spLocks noChangeArrowheads="1"/>
            </p:cNvSpPr>
            <p:nvPr/>
          </p:nvSpPr>
          <p:spPr bwMode="auto">
            <a:xfrm>
              <a:off x="4676775" y="3206750"/>
              <a:ext cx="1546225" cy="636588"/>
            </a:xfrm>
            <a:prstGeom prst="rect">
              <a:avLst/>
            </a:prstGeom>
            <a:solidFill>
              <a:schemeClr val="bg1"/>
            </a:solidFill>
            <a:ln w="9525">
              <a:solidFill>
                <a:schemeClr val="tx1"/>
              </a:solidFill>
              <a:miter lim="800000"/>
              <a:headEnd/>
              <a:tailEnd/>
            </a:ln>
          </p:spPr>
          <p:txBody>
            <a:bodyPr lIns="17665" rIns="17665" anchor="ctr"/>
            <a:lstStyle>
              <a:lvl1pPr>
                <a:defRPr sz="1200">
                  <a:solidFill>
                    <a:schemeClr val="tx1"/>
                  </a:solidFill>
                  <a:latin typeface="Arial" charset="0"/>
                  <a:ea typeface="ＭＳ Ｐゴシック" charset="-128"/>
                </a:defRPr>
              </a:lvl1pPr>
              <a:lvl2pPr marL="37931725" indent="-37474525">
                <a:defRPr sz="1200">
                  <a:solidFill>
                    <a:schemeClr val="tx1"/>
                  </a:solidFill>
                  <a:latin typeface="Arial" charset="0"/>
                  <a:ea typeface="ＭＳ Ｐゴシック" charset="-128"/>
                </a:defRPr>
              </a:lvl2pPr>
              <a:lvl3pPr>
                <a:defRPr sz="1200">
                  <a:solidFill>
                    <a:schemeClr val="tx1"/>
                  </a:solidFill>
                  <a:latin typeface="Arial" charset="0"/>
                  <a:ea typeface="ＭＳ Ｐゴシック" charset="-128"/>
                </a:defRPr>
              </a:lvl3pPr>
              <a:lvl4pPr>
                <a:defRPr sz="1200">
                  <a:solidFill>
                    <a:schemeClr val="tx1"/>
                  </a:solidFill>
                  <a:latin typeface="Arial" charset="0"/>
                  <a:ea typeface="ＭＳ Ｐゴシック" charset="-128"/>
                </a:defRPr>
              </a:lvl4pPr>
              <a:lvl5pPr>
                <a:defRPr sz="1200">
                  <a:solidFill>
                    <a:schemeClr val="tx1"/>
                  </a:solidFill>
                  <a:latin typeface="Arial" charset="0"/>
                  <a:ea typeface="ＭＳ Ｐゴシック" charset="-128"/>
                </a:defRPr>
              </a:lvl5pPr>
              <a:lvl6pPr marL="457200" eaLnBrk="0" fontAlgn="base" hangingPunct="0">
                <a:spcBef>
                  <a:spcPct val="0"/>
                </a:spcBef>
                <a:spcAft>
                  <a:spcPct val="0"/>
                </a:spcAft>
                <a:defRPr sz="1200">
                  <a:solidFill>
                    <a:schemeClr val="tx1"/>
                  </a:solidFill>
                  <a:latin typeface="Arial" charset="0"/>
                  <a:ea typeface="ＭＳ Ｐゴシック" charset="-128"/>
                </a:defRPr>
              </a:lvl6pPr>
              <a:lvl7pPr marL="914400" eaLnBrk="0" fontAlgn="base" hangingPunct="0">
                <a:spcBef>
                  <a:spcPct val="0"/>
                </a:spcBef>
                <a:spcAft>
                  <a:spcPct val="0"/>
                </a:spcAft>
                <a:defRPr sz="1200">
                  <a:solidFill>
                    <a:schemeClr val="tx1"/>
                  </a:solidFill>
                  <a:latin typeface="Arial" charset="0"/>
                  <a:ea typeface="ＭＳ Ｐゴシック" charset="-128"/>
                </a:defRPr>
              </a:lvl7pPr>
              <a:lvl8pPr marL="1371600" eaLnBrk="0" fontAlgn="base" hangingPunct="0">
                <a:spcBef>
                  <a:spcPct val="0"/>
                </a:spcBef>
                <a:spcAft>
                  <a:spcPct val="0"/>
                </a:spcAft>
                <a:defRPr sz="1200">
                  <a:solidFill>
                    <a:schemeClr val="tx1"/>
                  </a:solidFill>
                  <a:latin typeface="Arial" charset="0"/>
                  <a:ea typeface="ＭＳ Ｐゴシック" charset="-128"/>
                </a:defRPr>
              </a:lvl8pPr>
              <a:lvl9pPr marL="1828800" eaLnBrk="0" fontAlgn="base" hangingPunct="0">
                <a:spcBef>
                  <a:spcPct val="0"/>
                </a:spcBef>
                <a:spcAft>
                  <a:spcPct val="0"/>
                </a:spcAft>
                <a:defRPr sz="1200">
                  <a:solidFill>
                    <a:schemeClr val="tx1"/>
                  </a:solidFill>
                  <a:latin typeface="Arial" charset="0"/>
                  <a:ea typeface="ＭＳ Ｐゴシック" charset="-128"/>
                </a:defRPr>
              </a:lvl9pPr>
            </a:lstStyle>
            <a:p>
              <a:pPr algn="ctr"/>
              <a:r>
                <a:rPr lang="de-CH" altLang="de-DE" dirty="0">
                  <a:latin typeface="Arial" panose="020B0604020202020204" pitchFamily="34" charset="0"/>
                  <a:cs typeface="Arial" panose="020B0604020202020204" pitchFamily="34" charset="0"/>
                </a:rPr>
                <a:t>100% individuelle</a:t>
              </a:r>
            </a:p>
            <a:p>
              <a:pPr algn="ctr"/>
              <a:r>
                <a:rPr lang="de-CH" altLang="de-DE" dirty="0">
                  <a:latin typeface="Arial" panose="020B0604020202020204" pitchFamily="34" charset="0"/>
                  <a:cs typeface="Arial" panose="020B0604020202020204" pitchFamily="34" charset="0"/>
                </a:rPr>
                <a:t>Finanzierung</a:t>
              </a:r>
              <a:endParaRPr lang="de-DE" altLang="de-DE" dirty="0">
                <a:latin typeface="Arial" panose="020B0604020202020204" pitchFamily="34" charset="0"/>
                <a:cs typeface="Arial" panose="020B0604020202020204" pitchFamily="34" charset="0"/>
              </a:endParaRPr>
            </a:p>
          </p:txBody>
        </p:sp>
        <p:sp>
          <p:nvSpPr>
            <p:cNvPr id="23" name="Rectangle 19">
              <a:extLst>
                <a:ext uri="{FF2B5EF4-FFF2-40B4-BE49-F238E27FC236}">
                  <a16:creationId xmlns:a16="http://schemas.microsoft.com/office/drawing/2014/main" id="{9266EFE2-05D7-4023-95BC-5768CBD2B6A2}"/>
                </a:ext>
              </a:extLst>
            </p:cNvPr>
            <p:cNvSpPr>
              <a:spLocks noChangeArrowheads="1"/>
            </p:cNvSpPr>
            <p:nvPr/>
          </p:nvSpPr>
          <p:spPr bwMode="auto">
            <a:xfrm>
              <a:off x="1390650" y="4622800"/>
              <a:ext cx="1552575" cy="636588"/>
            </a:xfrm>
            <a:prstGeom prst="rect">
              <a:avLst/>
            </a:prstGeom>
            <a:solidFill>
              <a:schemeClr val="bg1"/>
            </a:solidFill>
            <a:ln w="9525">
              <a:solidFill>
                <a:schemeClr val="tx1"/>
              </a:solidFill>
              <a:miter lim="800000"/>
              <a:headEnd/>
              <a:tailEnd/>
            </a:ln>
          </p:spPr>
          <p:txBody>
            <a:bodyPr wrap="none" anchor="ctr"/>
            <a:lstStyle>
              <a:lvl1pPr>
                <a:defRPr sz="1200">
                  <a:solidFill>
                    <a:schemeClr val="tx1"/>
                  </a:solidFill>
                  <a:latin typeface="Arial" charset="0"/>
                  <a:ea typeface="ＭＳ Ｐゴシック" charset="-128"/>
                </a:defRPr>
              </a:lvl1pPr>
              <a:lvl2pPr marL="37931725" indent="-37474525">
                <a:defRPr sz="1200">
                  <a:solidFill>
                    <a:schemeClr val="tx1"/>
                  </a:solidFill>
                  <a:latin typeface="Arial" charset="0"/>
                  <a:ea typeface="ＭＳ Ｐゴシック" charset="-128"/>
                </a:defRPr>
              </a:lvl2pPr>
              <a:lvl3pPr>
                <a:defRPr sz="1200">
                  <a:solidFill>
                    <a:schemeClr val="tx1"/>
                  </a:solidFill>
                  <a:latin typeface="Arial" charset="0"/>
                  <a:ea typeface="ＭＳ Ｐゴシック" charset="-128"/>
                </a:defRPr>
              </a:lvl3pPr>
              <a:lvl4pPr>
                <a:defRPr sz="1200">
                  <a:solidFill>
                    <a:schemeClr val="tx1"/>
                  </a:solidFill>
                  <a:latin typeface="Arial" charset="0"/>
                  <a:ea typeface="ＭＳ Ｐゴシック" charset="-128"/>
                </a:defRPr>
              </a:lvl4pPr>
              <a:lvl5pPr>
                <a:defRPr sz="1200">
                  <a:solidFill>
                    <a:schemeClr val="tx1"/>
                  </a:solidFill>
                  <a:latin typeface="Arial" charset="0"/>
                  <a:ea typeface="ＭＳ Ｐゴシック" charset="-128"/>
                </a:defRPr>
              </a:lvl5pPr>
              <a:lvl6pPr marL="457200" eaLnBrk="0" fontAlgn="base" hangingPunct="0">
                <a:spcBef>
                  <a:spcPct val="0"/>
                </a:spcBef>
                <a:spcAft>
                  <a:spcPct val="0"/>
                </a:spcAft>
                <a:defRPr sz="1200">
                  <a:solidFill>
                    <a:schemeClr val="tx1"/>
                  </a:solidFill>
                  <a:latin typeface="Arial" charset="0"/>
                  <a:ea typeface="ＭＳ Ｐゴシック" charset="-128"/>
                </a:defRPr>
              </a:lvl6pPr>
              <a:lvl7pPr marL="914400" eaLnBrk="0" fontAlgn="base" hangingPunct="0">
                <a:spcBef>
                  <a:spcPct val="0"/>
                </a:spcBef>
                <a:spcAft>
                  <a:spcPct val="0"/>
                </a:spcAft>
                <a:defRPr sz="1200">
                  <a:solidFill>
                    <a:schemeClr val="tx1"/>
                  </a:solidFill>
                  <a:latin typeface="Arial" charset="0"/>
                  <a:ea typeface="ＭＳ Ｐゴシック" charset="-128"/>
                </a:defRPr>
              </a:lvl7pPr>
              <a:lvl8pPr marL="1371600" eaLnBrk="0" fontAlgn="base" hangingPunct="0">
                <a:spcBef>
                  <a:spcPct val="0"/>
                </a:spcBef>
                <a:spcAft>
                  <a:spcPct val="0"/>
                </a:spcAft>
                <a:defRPr sz="1200">
                  <a:solidFill>
                    <a:schemeClr val="tx1"/>
                  </a:solidFill>
                  <a:latin typeface="Arial" charset="0"/>
                  <a:ea typeface="ＭＳ Ｐゴシック" charset="-128"/>
                </a:defRPr>
              </a:lvl8pPr>
              <a:lvl9pPr marL="1828800" eaLnBrk="0" fontAlgn="base" hangingPunct="0">
                <a:spcBef>
                  <a:spcPct val="0"/>
                </a:spcBef>
                <a:spcAft>
                  <a:spcPct val="0"/>
                </a:spcAft>
                <a:defRPr sz="1200">
                  <a:solidFill>
                    <a:schemeClr val="tx1"/>
                  </a:solidFill>
                  <a:latin typeface="Arial" charset="0"/>
                  <a:ea typeface="ＭＳ Ｐゴシック" charset="-128"/>
                </a:defRPr>
              </a:lvl9pPr>
            </a:lstStyle>
            <a:p>
              <a:pPr algn="ctr"/>
              <a:r>
                <a:rPr lang="de-CH" altLang="de-DE">
                  <a:latin typeface="Arial" panose="020B0604020202020204" pitchFamily="34" charset="0"/>
                  <a:cs typeface="Arial" panose="020B0604020202020204" pitchFamily="34" charset="0"/>
                </a:rPr>
                <a:t>Existenz </a:t>
              </a:r>
              <a:br>
                <a:rPr lang="de-CH" altLang="de-DE">
                  <a:latin typeface="Arial" panose="020B0604020202020204" pitchFamily="34" charset="0"/>
                  <a:cs typeface="Arial" panose="020B0604020202020204" pitchFamily="34" charset="0"/>
                </a:rPr>
              </a:br>
              <a:r>
                <a:rPr lang="de-CH" altLang="de-DE">
                  <a:latin typeface="Arial" panose="020B0604020202020204" pitchFamily="34" charset="0"/>
                  <a:cs typeface="Arial" panose="020B0604020202020204" pitchFamily="34" charset="0"/>
                </a:rPr>
                <a:t>sichern</a:t>
              </a:r>
              <a:endParaRPr lang="de-DE" altLang="de-DE">
                <a:latin typeface="Arial" panose="020B0604020202020204" pitchFamily="34" charset="0"/>
                <a:cs typeface="Arial" panose="020B0604020202020204" pitchFamily="34" charset="0"/>
              </a:endParaRPr>
            </a:p>
          </p:txBody>
        </p:sp>
        <p:sp>
          <p:nvSpPr>
            <p:cNvPr id="24" name="Rectangle 20">
              <a:extLst>
                <a:ext uri="{FF2B5EF4-FFF2-40B4-BE49-F238E27FC236}">
                  <a16:creationId xmlns:a16="http://schemas.microsoft.com/office/drawing/2014/main" id="{4C8624AC-059E-4707-A8D2-1AB55EC36C64}"/>
                </a:ext>
              </a:extLst>
            </p:cNvPr>
            <p:cNvSpPr>
              <a:spLocks noChangeArrowheads="1"/>
            </p:cNvSpPr>
            <p:nvPr/>
          </p:nvSpPr>
          <p:spPr bwMode="auto">
            <a:xfrm>
              <a:off x="3032125" y="4632325"/>
              <a:ext cx="1552576" cy="627063"/>
            </a:xfrm>
            <a:prstGeom prst="rect">
              <a:avLst/>
            </a:prstGeom>
            <a:solidFill>
              <a:schemeClr val="bg1"/>
            </a:solidFill>
            <a:ln w="9525">
              <a:solidFill>
                <a:schemeClr val="tx1"/>
              </a:solidFill>
              <a:miter lim="800000"/>
              <a:headEnd/>
              <a:tailEnd/>
            </a:ln>
          </p:spPr>
          <p:txBody>
            <a:bodyPr anchor="ctr"/>
            <a:lstStyle>
              <a:lvl1pPr>
                <a:defRPr sz="1200">
                  <a:solidFill>
                    <a:schemeClr val="tx1"/>
                  </a:solidFill>
                  <a:latin typeface="Arial" charset="0"/>
                  <a:ea typeface="ＭＳ Ｐゴシック" charset="-128"/>
                </a:defRPr>
              </a:lvl1pPr>
              <a:lvl2pPr marL="37931725" indent="-37474525">
                <a:defRPr sz="1200">
                  <a:solidFill>
                    <a:schemeClr val="tx1"/>
                  </a:solidFill>
                  <a:latin typeface="Arial" charset="0"/>
                  <a:ea typeface="ＭＳ Ｐゴシック" charset="-128"/>
                </a:defRPr>
              </a:lvl2pPr>
              <a:lvl3pPr>
                <a:defRPr sz="1200">
                  <a:solidFill>
                    <a:schemeClr val="tx1"/>
                  </a:solidFill>
                  <a:latin typeface="Arial" charset="0"/>
                  <a:ea typeface="ＭＳ Ｐゴシック" charset="-128"/>
                </a:defRPr>
              </a:lvl3pPr>
              <a:lvl4pPr>
                <a:defRPr sz="1200">
                  <a:solidFill>
                    <a:schemeClr val="tx1"/>
                  </a:solidFill>
                  <a:latin typeface="Arial" charset="0"/>
                  <a:ea typeface="ＭＳ Ｐゴシック" charset="-128"/>
                </a:defRPr>
              </a:lvl4pPr>
              <a:lvl5pPr>
                <a:defRPr sz="1200">
                  <a:solidFill>
                    <a:schemeClr val="tx1"/>
                  </a:solidFill>
                  <a:latin typeface="Arial" charset="0"/>
                  <a:ea typeface="ＭＳ Ｐゴシック" charset="-128"/>
                </a:defRPr>
              </a:lvl5pPr>
              <a:lvl6pPr marL="457200" eaLnBrk="0" fontAlgn="base" hangingPunct="0">
                <a:spcBef>
                  <a:spcPct val="0"/>
                </a:spcBef>
                <a:spcAft>
                  <a:spcPct val="0"/>
                </a:spcAft>
                <a:defRPr sz="1200">
                  <a:solidFill>
                    <a:schemeClr val="tx1"/>
                  </a:solidFill>
                  <a:latin typeface="Arial" charset="0"/>
                  <a:ea typeface="ＭＳ Ｐゴシック" charset="-128"/>
                </a:defRPr>
              </a:lvl6pPr>
              <a:lvl7pPr marL="914400" eaLnBrk="0" fontAlgn="base" hangingPunct="0">
                <a:spcBef>
                  <a:spcPct val="0"/>
                </a:spcBef>
                <a:spcAft>
                  <a:spcPct val="0"/>
                </a:spcAft>
                <a:defRPr sz="1200">
                  <a:solidFill>
                    <a:schemeClr val="tx1"/>
                  </a:solidFill>
                  <a:latin typeface="Arial" charset="0"/>
                  <a:ea typeface="ＭＳ Ｐゴシック" charset="-128"/>
                </a:defRPr>
              </a:lvl7pPr>
              <a:lvl8pPr marL="1371600" eaLnBrk="0" fontAlgn="base" hangingPunct="0">
                <a:spcBef>
                  <a:spcPct val="0"/>
                </a:spcBef>
                <a:spcAft>
                  <a:spcPct val="0"/>
                </a:spcAft>
                <a:defRPr sz="1200">
                  <a:solidFill>
                    <a:schemeClr val="tx1"/>
                  </a:solidFill>
                  <a:latin typeface="Arial" charset="0"/>
                  <a:ea typeface="ＭＳ Ｐゴシック" charset="-128"/>
                </a:defRPr>
              </a:lvl8pPr>
              <a:lvl9pPr marL="1828800" eaLnBrk="0" fontAlgn="base" hangingPunct="0">
                <a:spcBef>
                  <a:spcPct val="0"/>
                </a:spcBef>
                <a:spcAft>
                  <a:spcPct val="0"/>
                </a:spcAft>
                <a:defRPr sz="1200">
                  <a:solidFill>
                    <a:schemeClr val="tx1"/>
                  </a:solidFill>
                  <a:latin typeface="Arial" charset="0"/>
                  <a:ea typeface="ＭＳ Ｐゴシック" charset="-128"/>
                </a:defRPr>
              </a:lvl9pPr>
            </a:lstStyle>
            <a:p>
              <a:pPr algn="ctr"/>
              <a:r>
                <a:rPr lang="de-CH" altLang="de-DE" dirty="0">
                  <a:latin typeface="Arial" panose="020B0604020202020204" pitchFamily="34" charset="0"/>
                  <a:cs typeface="Arial" panose="020B0604020202020204" pitchFamily="34" charset="0"/>
                </a:rPr>
                <a:t>Gewohnte Lebenshaltung angemessen fortsetzen</a:t>
              </a:r>
              <a:endParaRPr lang="de-DE" altLang="de-DE" dirty="0">
                <a:latin typeface="Arial" panose="020B0604020202020204" pitchFamily="34" charset="0"/>
                <a:cs typeface="Arial" panose="020B0604020202020204" pitchFamily="34" charset="0"/>
              </a:endParaRPr>
            </a:p>
          </p:txBody>
        </p:sp>
      </p:grpSp>
      <p:sp>
        <p:nvSpPr>
          <p:cNvPr id="25" name="Rectangle 11">
            <a:extLst>
              <a:ext uri="{FF2B5EF4-FFF2-40B4-BE49-F238E27FC236}">
                <a16:creationId xmlns:a16="http://schemas.microsoft.com/office/drawing/2014/main" id="{52AC83C0-15C0-4123-9768-4626A37E3D1A}"/>
              </a:ext>
            </a:extLst>
          </p:cNvPr>
          <p:cNvSpPr>
            <a:spLocks noChangeArrowheads="1"/>
          </p:cNvSpPr>
          <p:nvPr/>
        </p:nvSpPr>
        <p:spPr bwMode="auto">
          <a:xfrm>
            <a:off x="2056147" y="3044942"/>
            <a:ext cx="1080000" cy="636109"/>
          </a:xfrm>
          <a:prstGeom prst="rect">
            <a:avLst/>
          </a:prstGeom>
          <a:solidFill>
            <a:schemeClr val="bg1">
              <a:lumMod val="95000"/>
            </a:schemeClr>
          </a:solidFill>
          <a:ln w="9525">
            <a:solidFill>
              <a:schemeClr val="tx1"/>
            </a:solidFill>
            <a:miter lim="800000"/>
            <a:headEnd/>
            <a:tailEnd/>
          </a:ln>
        </p:spPr>
        <p:txBody>
          <a:bodyPr lIns="52996" rIns="52996" anchor="ctr"/>
          <a:lstStyle>
            <a:lvl1pPr>
              <a:defRPr sz="1200">
                <a:solidFill>
                  <a:schemeClr val="tx1"/>
                </a:solidFill>
                <a:latin typeface="Arial" charset="0"/>
                <a:ea typeface="ＭＳ Ｐゴシック" charset="-128"/>
              </a:defRPr>
            </a:lvl1pPr>
            <a:lvl2pPr marL="37931725" indent="-37474525">
              <a:defRPr sz="1200">
                <a:solidFill>
                  <a:schemeClr val="tx1"/>
                </a:solidFill>
                <a:latin typeface="Arial" charset="0"/>
                <a:ea typeface="ＭＳ Ｐゴシック" charset="-128"/>
              </a:defRPr>
            </a:lvl2pPr>
            <a:lvl3pPr>
              <a:defRPr sz="1200">
                <a:solidFill>
                  <a:schemeClr val="tx1"/>
                </a:solidFill>
                <a:latin typeface="Arial" charset="0"/>
                <a:ea typeface="ＭＳ Ｐゴシック" charset="-128"/>
              </a:defRPr>
            </a:lvl3pPr>
            <a:lvl4pPr>
              <a:defRPr sz="1200">
                <a:solidFill>
                  <a:schemeClr val="tx1"/>
                </a:solidFill>
                <a:latin typeface="Arial" charset="0"/>
                <a:ea typeface="ＭＳ Ｐゴシック" charset="-128"/>
              </a:defRPr>
            </a:lvl4pPr>
            <a:lvl5pPr>
              <a:defRPr sz="1200">
                <a:solidFill>
                  <a:schemeClr val="tx1"/>
                </a:solidFill>
                <a:latin typeface="Arial" charset="0"/>
                <a:ea typeface="ＭＳ Ｐゴシック" charset="-128"/>
              </a:defRPr>
            </a:lvl5pPr>
            <a:lvl6pPr marL="457200" eaLnBrk="0" fontAlgn="base" hangingPunct="0">
              <a:spcBef>
                <a:spcPct val="0"/>
              </a:spcBef>
              <a:spcAft>
                <a:spcPct val="0"/>
              </a:spcAft>
              <a:defRPr sz="1200">
                <a:solidFill>
                  <a:schemeClr val="tx1"/>
                </a:solidFill>
                <a:latin typeface="Arial" charset="0"/>
                <a:ea typeface="ＭＳ Ｐゴシック" charset="-128"/>
              </a:defRPr>
            </a:lvl6pPr>
            <a:lvl7pPr marL="914400" eaLnBrk="0" fontAlgn="base" hangingPunct="0">
              <a:spcBef>
                <a:spcPct val="0"/>
              </a:spcBef>
              <a:spcAft>
                <a:spcPct val="0"/>
              </a:spcAft>
              <a:defRPr sz="1200">
                <a:solidFill>
                  <a:schemeClr val="tx1"/>
                </a:solidFill>
                <a:latin typeface="Arial" charset="0"/>
                <a:ea typeface="ＭＳ Ｐゴシック" charset="-128"/>
              </a:defRPr>
            </a:lvl7pPr>
            <a:lvl8pPr marL="1371600" eaLnBrk="0" fontAlgn="base" hangingPunct="0">
              <a:spcBef>
                <a:spcPct val="0"/>
              </a:spcBef>
              <a:spcAft>
                <a:spcPct val="0"/>
              </a:spcAft>
              <a:defRPr sz="1200">
                <a:solidFill>
                  <a:schemeClr val="tx1"/>
                </a:solidFill>
                <a:latin typeface="Arial" charset="0"/>
                <a:ea typeface="ＭＳ Ｐゴシック" charset="-128"/>
              </a:defRPr>
            </a:lvl8pPr>
            <a:lvl9pPr marL="1828800" eaLnBrk="0" fontAlgn="base" hangingPunct="0">
              <a:spcBef>
                <a:spcPct val="0"/>
              </a:spcBef>
              <a:spcAft>
                <a:spcPct val="0"/>
              </a:spcAft>
              <a:defRPr sz="1200">
                <a:solidFill>
                  <a:schemeClr val="tx1"/>
                </a:solidFill>
                <a:latin typeface="Arial" charset="0"/>
                <a:ea typeface="ＭＳ Ｐゴシック" charset="-128"/>
              </a:defRPr>
            </a:lvl9pPr>
          </a:lstStyle>
          <a:p>
            <a:pPr algn="ctr"/>
            <a:r>
              <a:rPr lang="de-CH" altLang="de-DE" dirty="0">
                <a:latin typeface="Arial" panose="020B0604020202020204" pitchFamily="34" charset="0"/>
                <a:cs typeface="Arial" panose="020B0604020202020204" pitchFamily="34" charset="0"/>
              </a:rPr>
              <a:t>Bezeichnung</a:t>
            </a:r>
            <a:endParaRPr lang="de-DE" altLang="de-DE" dirty="0">
              <a:latin typeface="Arial" panose="020B0604020202020204" pitchFamily="34" charset="0"/>
              <a:cs typeface="Arial" panose="020B0604020202020204" pitchFamily="34" charset="0"/>
            </a:endParaRPr>
          </a:p>
        </p:txBody>
      </p:sp>
      <p:sp>
        <p:nvSpPr>
          <p:cNvPr id="26" name="Rectangle 14">
            <a:extLst>
              <a:ext uri="{FF2B5EF4-FFF2-40B4-BE49-F238E27FC236}">
                <a16:creationId xmlns:a16="http://schemas.microsoft.com/office/drawing/2014/main" id="{C3EF1EAD-0EB5-4BC0-9EC4-54F8800448F5}"/>
              </a:ext>
            </a:extLst>
          </p:cNvPr>
          <p:cNvSpPr>
            <a:spLocks noChangeArrowheads="1"/>
          </p:cNvSpPr>
          <p:nvPr/>
        </p:nvSpPr>
        <p:spPr bwMode="auto">
          <a:xfrm>
            <a:off x="2056147" y="3744503"/>
            <a:ext cx="1080000" cy="636110"/>
          </a:xfrm>
          <a:prstGeom prst="rect">
            <a:avLst/>
          </a:prstGeom>
          <a:solidFill>
            <a:schemeClr val="bg1">
              <a:lumMod val="95000"/>
            </a:schemeClr>
          </a:solidFill>
          <a:ln w="9525">
            <a:solidFill>
              <a:schemeClr val="tx1"/>
            </a:solidFill>
            <a:miter lim="800000"/>
            <a:headEnd/>
            <a:tailEnd/>
          </a:ln>
        </p:spPr>
        <p:txBody>
          <a:bodyPr wrap="none" anchor="ctr"/>
          <a:lstStyle>
            <a:lvl1pPr>
              <a:defRPr sz="1200">
                <a:solidFill>
                  <a:schemeClr val="tx1"/>
                </a:solidFill>
                <a:latin typeface="Arial" charset="0"/>
                <a:ea typeface="ＭＳ Ｐゴシック" charset="-128"/>
              </a:defRPr>
            </a:lvl1pPr>
            <a:lvl2pPr marL="37931725" indent="-37474525">
              <a:defRPr sz="1200">
                <a:solidFill>
                  <a:schemeClr val="tx1"/>
                </a:solidFill>
                <a:latin typeface="Arial" charset="0"/>
                <a:ea typeface="ＭＳ Ｐゴシック" charset="-128"/>
              </a:defRPr>
            </a:lvl2pPr>
            <a:lvl3pPr>
              <a:defRPr sz="1200">
                <a:solidFill>
                  <a:schemeClr val="tx1"/>
                </a:solidFill>
                <a:latin typeface="Arial" charset="0"/>
                <a:ea typeface="ＭＳ Ｐゴシック" charset="-128"/>
              </a:defRPr>
            </a:lvl3pPr>
            <a:lvl4pPr>
              <a:defRPr sz="1200">
                <a:solidFill>
                  <a:schemeClr val="tx1"/>
                </a:solidFill>
                <a:latin typeface="Arial" charset="0"/>
                <a:ea typeface="ＭＳ Ｐゴシック" charset="-128"/>
              </a:defRPr>
            </a:lvl4pPr>
            <a:lvl5pPr>
              <a:defRPr sz="1200">
                <a:solidFill>
                  <a:schemeClr val="tx1"/>
                </a:solidFill>
                <a:latin typeface="Arial" charset="0"/>
                <a:ea typeface="ＭＳ Ｐゴシック" charset="-128"/>
              </a:defRPr>
            </a:lvl5pPr>
            <a:lvl6pPr marL="457200" eaLnBrk="0" fontAlgn="base" hangingPunct="0">
              <a:spcBef>
                <a:spcPct val="0"/>
              </a:spcBef>
              <a:spcAft>
                <a:spcPct val="0"/>
              </a:spcAft>
              <a:defRPr sz="1200">
                <a:solidFill>
                  <a:schemeClr val="tx1"/>
                </a:solidFill>
                <a:latin typeface="Arial" charset="0"/>
                <a:ea typeface="ＭＳ Ｐゴシック" charset="-128"/>
              </a:defRPr>
            </a:lvl6pPr>
            <a:lvl7pPr marL="914400" eaLnBrk="0" fontAlgn="base" hangingPunct="0">
              <a:spcBef>
                <a:spcPct val="0"/>
              </a:spcBef>
              <a:spcAft>
                <a:spcPct val="0"/>
              </a:spcAft>
              <a:defRPr sz="1200">
                <a:solidFill>
                  <a:schemeClr val="tx1"/>
                </a:solidFill>
                <a:latin typeface="Arial" charset="0"/>
                <a:ea typeface="ＭＳ Ｐゴシック" charset="-128"/>
              </a:defRPr>
            </a:lvl7pPr>
            <a:lvl8pPr marL="1371600" eaLnBrk="0" fontAlgn="base" hangingPunct="0">
              <a:spcBef>
                <a:spcPct val="0"/>
              </a:spcBef>
              <a:spcAft>
                <a:spcPct val="0"/>
              </a:spcAft>
              <a:defRPr sz="1200">
                <a:solidFill>
                  <a:schemeClr val="tx1"/>
                </a:solidFill>
                <a:latin typeface="Arial" charset="0"/>
                <a:ea typeface="ＭＳ Ｐゴシック" charset="-128"/>
              </a:defRPr>
            </a:lvl8pPr>
            <a:lvl9pPr marL="1828800" eaLnBrk="0" fontAlgn="base" hangingPunct="0">
              <a:spcBef>
                <a:spcPct val="0"/>
              </a:spcBef>
              <a:spcAft>
                <a:spcPct val="0"/>
              </a:spcAft>
              <a:defRPr sz="1200">
                <a:solidFill>
                  <a:schemeClr val="tx1"/>
                </a:solidFill>
                <a:latin typeface="Arial" charset="0"/>
                <a:ea typeface="ＭＳ Ｐゴシック" charset="-128"/>
              </a:defRPr>
            </a:lvl9pPr>
          </a:lstStyle>
          <a:p>
            <a:pPr algn="ctr"/>
            <a:r>
              <a:rPr lang="de-CH" altLang="de-DE" dirty="0">
                <a:latin typeface="Arial" panose="020B0604020202020204" pitchFamily="34" charset="0"/>
                <a:cs typeface="Arial" panose="020B0604020202020204" pitchFamily="34" charset="0"/>
              </a:rPr>
              <a:t>Finanzierung</a:t>
            </a:r>
            <a:endParaRPr lang="de-DE" altLang="de-DE" dirty="0">
              <a:latin typeface="Arial" panose="020B0604020202020204" pitchFamily="34" charset="0"/>
              <a:cs typeface="Arial" panose="020B0604020202020204" pitchFamily="34" charset="0"/>
            </a:endParaRPr>
          </a:p>
        </p:txBody>
      </p:sp>
      <p:sp>
        <p:nvSpPr>
          <p:cNvPr id="27" name="Rectangle 16">
            <a:extLst>
              <a:ext uri="{FF2B5EF4-FFF2-40B4-BE49-F238E27FC236}">
                <a16:creationId xmlns:a16="http://schemas.microsoft.com/office/drawing/2014/main" id="{6DBBE9EB-BEF1-4ADA-8961-100CC363563A}"/>
              </a:ext>
            </a:extLst>
          </p:cNvPr>
          <p:cNvSpPr>
            <a:spLocks noChangeArrowheads="1"/>
          </p:cNvSpPr>
          <p:nvPr/>
        </p:nvSpPr>
        <p:spPr bwMode="auto">
          <a:xfrm>
            <a:off x="2056147" y="4456756"/>
            <a:ext cx="1080000" cy="636109"/>
          </a:xfrm>
          <a:prstGeom prst="rect">
            <a:avLst/>
          </a:prstGeom>
          <a:solidFill>
            <a:schemeClr val="bg1">
              <a:lumMod val="95000"/>
            </a:schemeClr>
          </a:solidFill>
          <a:ln w="9525">
            <a:solidFill>
              <a:schemeClr val="tx1"/>
            </a:solidFill>
            <a:miter lim="800000"/>
            <a:headEnd/>
            <a:tailEnd/>
          </a:ln>
        </p:spPr>
        <p:txBody>
          <a:bodyPr wrap="none" anchor="ctr"/>
          <a:lstStyle>
            <a:lvl1pPr>
              <a:defRPr sz="1200">
                <a:solidFill>
                  <a:schemeClr val="tx1"/>
                </a:solidFill>
                <a:latin typeface="Arial" charset="0"/>
                <a:ea typeface="ＭＳ Ｐゴシック" charset="-128"/>
              </a:defRPr>
            </a:lvl1pPr>
            <a:lvl2pPr marL="37931725" indent="-37474525">
              <a:defRPr sz="1200">
                <a:solidFill>
                  <a:schemeClr val="tx1"/>
                </a:solidFill>
                <a:latin typeface="Arial" charset="0"/>
                <a:ea typeface="ＭＳ Ｐゴシック" charset="-128"/>
              </a:defRPr>
            </a:lvl2pPr>
            <a:lvl3pPr>
              <a:defRPr sz="1200">
                <a:solidFill>
                  <a:schemeClr val="tx1"/>
                </a:solidFill>
                <a:latin typeface="Arial" charset="0"/>
                <a:ea typeface="ＭＳ Ｐゴシック" charset="-128"/>
              </a:defRPr>
            </a:lvl3pPr>
            <a:lvl4pPr>
              <a:defRPr sz="1200">
                <a:solidFill>
                  <a:schemeClr val="tx1"/>
                </a:solidFill>
                <a:latin typeface="Arial" charset="0"/>
                <a:ea typeface="ＭＳ Ｐゴシック" charset="-128"/>
              </a:defRPr>
            </a:lvl4pPr>
            <a:lvl5pPr>
              <a:defRPr sz="1200">
                <a:solidFill>
                  <a:schemeClr val="tx1"/>
                </a:solidFill>
                <a:latin typeface="Arial" charset="0"/>
                <a:ea typeface="ＭＳ Ｐゴシック" charset="-128"/>
              </a:defRPr>
            </a:lvl5pPr>
            <a:lvl6pPr marL="457200" eaLnBrk="0" fontAlgn="base" hangingPunct="0">
              <a:spcBef>
                <a:spcPct val="0"/>
              </a:spcBef>
              <a:spcAft>
                <a:spcPct val="0"/>
              </a:spcAft>
              <a:defRPr sz="1200">
                <a:solidFill>
                  <a:schemeClr val="tx1"/>
                </a:solidFill>
                <a:latin typeface="Arial" charset="0"/>
                <a:ea typeface="ＭＳ Ｐゴシック" charset="-128"/>
              </a:defRPr>
            </a:lvl6pPr>
            <a:lvl7pPr marL="914400" eaLnBrk="0" fontAlgn="base" hangingPunct="0">
              <a:spcBef>
                <a:spcPct val="0"/>
              </a:spcBef>
              <a:spcAft>
                <a:spcPct val="0"/>
              </a:spcAft>
              <a:defRPr sz="1200">
                <a:solidFill>
                  <a:schemeClr val="tx1"/>
                </a:solidFill>
                <a:latin typeface="Arial" charset="0"/>
                <a:ea typeface="ＭＳ Ｐゴシック" charset="-128"/>
              </a:defRPr>
            </a:lvl7pPr>
            <a:lvl8pPr marL="1371600" eaLnBrk="0" fontAlgn="base" hangingPunct="0">
              <a:spcBef>
                <a:spcPct val="0"/>
              </a:spcBef>
              <a:spcAft>
                <a:spcPct val="0"/>
              </a:spcAft>
              <a:defRPr sz="1200">
                <a:solidFill>
                  <a:schemeClr val="tx1"/>
                </a:solidFill>
                <a:latin typeface="Arial" charset="0"/>
                <a:ea typeface="ＭＳ Ｐゴシック" charset="-128"/>
              </a:defRPr>
            </a:lvl8pPr>
            <a:lvl9pPr marL="1828800" eaLnBrk="0" fontAlgn="base" hangingPunct="0">
              <a:spcBef>
                <a:spcPct val="0"/>
              </a:spcBef>
              <a:spcAft>
                <a:spcPct val="0"/>
              </a:spcAft>
              <a:defRPr sz="1200">
                <a:solidFill>
                  <a:schemeClr val="tx1"/>
                </a:solidFill>
                <a:latin typeface="Arial" charset="0"/>
                <a:ea typeface="ＭＳ Ｐゴシック" charset="-128"/>
              </a:defRPr>
            </a:lvl9pPr>
          </a:lstStyle>
          <a:p>
            <a:pPr algn="ctr"/>
            <a:r>
              <a:rPr lang="de-CH" altLang="de-DE" dirty="0">
                <a:latin typeface="Arial" panose="020B0604020202020204" pitchFamily="34" charset="0"/>
                <a:cs typeface="Arial" panose="020B0604020202020204" pitchFamily="34" charset="0"/>
              </a:rPr>
              <a:t>Typ</a:t>
            </a:r>
            <a:endParaRPr lang="de-DE" altLang="de-DE" dirty="0">
              <a:latin typeface="Arial" panose="020B0604020202020204" pitchFamily="34" charset="0"/>
              <a:cs typeface="Arial" panose="020B0604020202020204" pitchFamily="34" charset="0"/>
            </a:endParaRPr>
          </a:p>
        </p:txBody>
      </p:sp>
      <p:sp>
        <p:nvSpPr>
          <p:cNvPr id="28" name="Rectangle 19">
            <a:extLst>
              <a:ext uri="{FF2B5EF4-FFF2-40B4-BE49-F238E27FC236}">
                <a16:creationId xmlns:a16="http://schemas.microsoft.com/office/drawing/2014/main" id="{4F3DF8B2-A006-47B6-B49F-5806088F3082}"/>
              </a:ext>
            </a:extLst>
          </p:cNvPr>
          <p:cNvSpPr>
            <a:spLocks noChangeArrowheads="1"/>
          </p:cNvSpPr>
          <p:nvPr/>
        </p:nvSpPr>
        <p:spPr bwMode="auto">
          <a:xfrm>
            <a:off x="2056147" y="5159490"/>
            <a:ext cx="1080000" cy="636110"/>
          </a:xfrm>
          <a:prstGeom prst="rect">
            <a:avLst/>
          </a:prstGeom>
          <a:solidFill>
            <a:schemeClr val="bg1">
              <a:lumMod val="95000"/>
            </a:schemeClr>
          </a:solidFill>
          <a:ln w="9525">
            <a:solidFill>
              <a:schemeClr val="tx1"/>
            </a:solidFill>
            <a:miter lim="800000"/>
            <a:headEnd/>
            <a:tailEnd/>
          </a:ln>
        </p:spPr>
        <p:txBody>
          <a:bodyPr wrap="none" anchor="ctr"/>
          <a:lstStyle>
            <a:lvl1pPr>
              <a:defRPr sz="1200">
                <a:solidFill>
                  <a:schemeClr val="tx1"/>
                </a:solidFill>
                <a:latin typeface="Arial" charset="0"/>
                <a:ea typeface="ＭＳ Ｐゴシック" charset="-128"/>
              </a:defRPr>
            </a:lvl1pPr>
            <a:lvl2pPr marL="37931725" indent="-37474525">
              <a:defRPr sz="1200">
                <a:solidFill>
                  <a:schemeClr val="tx1"/>
                </a:solidFill>
                <a:latin typeface="Arial" charset="0"/>
                <a:ea typeface="ＭＳ Ｐゴシック" charset="-128"/>
              </a:defRPr>
            </a:lvl2pPr>
            <a:lvl3pPr>
              <a:defRPr sz="1200">
                <a:solidFill>
                  <a:schemeClr val="tx1"/>
                </a:solidFill>
                <a:latin typeface="Arial" charset="0"/>
                <a:ea typeface="ＭＳ Ｐゴシック" charset="-128"/>
              </a:defRPr>
            </a:lvl3pPr>
            <a:lvl4pPr>
              <a:defRPr sz="1200">
                <a:solidFill>
                  <a:schemeClr val="tx1"/>
                </a:solidFill>
                <a:latin typeface="Arial" charset="0"/>
                <a:ea typeface="ＭＳ Ｐゴシック" charset="-128"/>
              </a:defRPr>
            </a:lvl4pPr>
            <a:lvl5pPr>
              <a:defRPr sz="1200">
                <a:solidFill>
                  <a:schemeClr val="tx1"/>
                </a:solidFill>
                <a:latin typeface="Arial" charset="0"/>
                <a:ea typeface="ＭＳ Ｐゴシック" charset="-128"/>
              </a:defRPr>
            </a:lvl5pPr>
            <a:lvl6pPr marL="457200" eaLnBrk="0" fontAlgn="base" hangingPunct="0">
              <a:spcBef>
                <a:spcPct val="0"/>
              </a:spcBef>
              <a:spcAft>
                <a:spcPct val="0"/>
              </a:spcAft>
              <a:defRPr sz="1200">
                <a:solidFill>
                  <a:schemeClr val="tx1"/>
                </a:solidFill>
                <a:latin typeface="Arial" charset="0"/>
                <a:ea typeface="ＭＳ Ｐゴシック" charset="-128"/>
              </a:defRPr>
            </a:lvl6pPr>
            <a:lvl7pPr marL="914400" eaLnBrk="0" fontAlgn="base" hangingPunct="0">
              <a:spcBef>
                <a:spcPct val="0"/>
              </a:spcBef>
              <a:spcAft>
                <a:spcPct val="0"/>
              </a:spcAft>
              <a:defRPr sz="1200">
                <a:solidFill>
                  <a:schemeClr val="tx1"/>
                </a:solidFill>
                <a:latin typeface="Arial" charset="0"/>
                <a:ea typeface="ＭＳ Ｐゴシック" charset="-128"/>
              </a:defRPr>
            </a:lvl7pPr>
            <a:lvl8pPr marL="1371600" eaLnBrk="0" fontAlgn="base" hangingPunct="0">
              <a:spcBef>
                <a:spcPct val="0"/>
              </a:spcBef>
              <a:spcAft>
                <a:spcPct val="0"/>
              </a:spcAft>
              <a:defRPr sz="1200">
                <a:solidFill>
                  <a:schemeClr val="tx1"/>
                </a:solidFill>
                <a:latin typeface="Arial" charset="0"/>
                <a:ea typeface="ＭＳ Ｐゴシック" charset="-128"/>
              </a:defRPr>
            </a:lvl8pPr>
            <a:lvl9pPr marL="1828800" eaLnBrk="0" fontAlgn="base" hangingPunct="0">
              <a:spcBef>
                <a:spcPct val="0"/>
              </a:spcBef>
              <a:spcAft>
                <a:spcPct val="0"/>
              </a:spcAft>
              <a:defRPr sz="1200">
                <a:solidFill>
                  <a:schemeClr val="tx1"/>
                </a:solidFill>
                <a:latin typeface="Arial" charset="0"/>
                <a:ea typeface="ＭＳ Ｐゴシック" charset="-128"/>
              </a:defRPr>
            </a:lvl9pPr>
          </a:lstStyle>
          <a:p>
            <a:pPr algn="ctr"/>
            <a:r>
              <a:rPr lang="de-CH" altLang="de-DE" dirty="0">
                <a:latin typeface="Arial" panose="020B0604020202020204" pitchFamily="34" charset="0"/>
                <a:cs typeface="Arial" panose="020B0604020202020204" pitchFamily="34" charset="0"/>
              </a:rPr>
              <a:t>Zweck</a:t>
            </a:r>
            <a:endParaRPr lang="de-DE" altLang="de-DE" dirty="0">
              <a:latin typeface="Arial" panose="020B0604020202020204" pitchFamily="34" charset="0"/>
              <a:cs typeface="Arial" panose="020B0604020202020204" pitchFamily="34" charset="0"/>
            </a:endParaRPr>
          </a:p>
        </p:txBody>
      </p:sp>
      <p:sp>
        <p:nvSpPr>
          <p:cNvPr id="29" name="Rectangle 49">
            <a:extLst>
              <a:ext uri="{FF2B5EF4-FFF2-40B4-BE49-F238E27FC236}">
                <a16:creationId xmlns:a16="http://schemas.microsoft.com/office/drawing/2014/main" id="{83CE6751-76E8-43FA-9DEA-0CDCA63D40C1}"/>
              </a:ext>
            </a:extLst>
          </p:cNvPr>
          <p:cNvSpPr/>
          <p:nvPr/>
        </p:nvSpPr>
        <p:spPr>
          <a:xfrm>
            <a:off x="5409446" y="2518454"/>
            <a:ext cx="2177274" cy="3330306"/>
          </a:xfrm>
          <a:prstGeom prst="rect">
            <a:avLst/>
          </a:prstGeom>
          <a:noFill/>
          <a:ln w="38100">
            <a:solidFill>
              <a:srgbClr val="0076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Arial" panose="020B0604020202020204" pitchFamily="34" charset="0"/>
              <a:cs typeface="Arial" panose="020B0604020202020204" pitchFamily="34" charset="0"/>
            </a:endParaRPr>
          </a:p>
        </p:txBody>
      </p:sp>
      <p:sp>
        <p:nvSpPr>
          <p:cNvPr id="30" name="Rectangle 20">
            <a:extLst>
              <a:ext uri="{FF2B5EF4-FFF2-40B4-BE49-F238E27FC236}">
                <a16:creationId xmlns:a16="http://schemas.microsoft.com/office/drawing/2014/main" id="{3F1633B2-A61A-4526-AE3E-6EA4DA2C1D76}"/>
              </a:ext>
            </a:extLst>
          </p:cNvPr>
          <p:cNvSpPr>
            <a:spLocks noChangeArrowheads="1"/>
          </p:cNvSpPr>
          <p:nvPr/>
        </p:nvSpPr>
        <p:spPr bwMode="auto">
          <a:xfrm>
            <a:off x="7661727" y="5176348"/>
            <a:ext cx="2079896" cy="626592"/>
          </a:xfrm>
          <a:prstGeom prst="rect">
            <a:avLst/>
          </a:prstGeom>
          <a:solidFill>
            <a:schemeClr val="bg1"/>
          </a:solidFill>
          <a:ln w="9525">
            <a:solidFill>
              <a:schemeClr val="tx1"/>
            </a:solidFill>
            <a:miter lim="800000"/>
            <a:headEnd/>
            <a:tailEnd/>
          </a:ln>
        </p:spPr>
        <p:txBody>
          <a:bodyPr anchor="ctr"/>
          <a:lstStyle>
            <a:lvl1pPr>
              <a:defRPr sz="1200">
                <a:solidFill>
                  <a:schemeClr val="tx1"/>
                </a:solidFill>
                <a:latin typeface="Arial" charset="0"/>
                <a:ea typeface="ＭＳ Ｐゴシック" charset="-128"/>
              </a:defRPr>
            </a:lvl1pPr>
            <a:lvl2pPr marL="37931725" indent="-37474525">
              <a:defRPr sz="1200">
                <a:solidFill>
                  <a:schemeClr val="tx1"/>
                </a:solidFill>
                <a:latin typeface="Arial" charset="0"/>
                <a:ea typeface="ＭＳ Ｐゴシック" charset="-128"/>
              </a:defRPr>
            </a:lvl2pPr>
            <a:lvl3pPr>
              <a:defRPr sz="1200">
                <a:solidFill>
                  <a:schemeClr val="tx1"/>
                </a:solidFill>
                <a:latin typeface="Arial" charset="0"/>
                <a:ea typeface="ＭＳ Ｐゴシック" charset="-128"/>
              </a:defRPr>
            </a:lvl3pPr>
            <a:lvl4pPr>
              <a:defRPr sz="1200">
                <a:solidFill>
                  <a:schemeClr val="tx1"/>
                </a:solidFill>
                <a:latin typeface="Arial" charset="0"/>
                <a:ea typeface="ＭＳ Ｐゴシック" charset="-128"/>
              </a:defRPr>
            </a:lvl4pPr>
            <a:lvl5pPr>
              <a:defRPr sz="1200">
                <a:solidFill>
                  <a:schemeClr val="tx1"/>
                </a:solidFill>
                <a:latin typeface="Arial" charset="0"/>
                <a:ea typeface="ＭＳ Ｐゴシック" charset="-128"/>
              </a:defRPr>
            </a:lvl5pPr>
            <a:lvl6pPr marL="457200" eaLnBrk="0" fontAlgn="base" hangingPunct="0">
              <a:spcBef>
                <a:spcPct val="0"/>
              </a:spcBef>
              <a:spcAft>
                <a:spcPct val="0"/>
              </a:spcAft>
              <a:defRPr sz="1200">
                <a:solidFill>
                  <a:schemeClr val="tx1"/>
                </a:solidFill>
                <a:latin typeface="Arial" charset="0"/>
                <a:ea typeface="ＭＳ Ｐゴシック" charset="-128"/>
              </a:defRPr>
            </a:lvl6pPr>
            <a:lvl7pPr marL="914400" eaLnBrk="0" fontAlgn="base" hangingPunct="0">
              <a:spcBef>
                <a:spcPct val="0"/>
              </a:spcBef>
              <a:spcAft>
                <a:spcPct val="0"/>
              </a:spcAft>
              <a:defRPr sz="1200">
                <a:solidFill>
                  <a:schemeClr val="tx1"/>
                </a:solidFill>
                <a:latin typeface="Arial" charset="0"/>
                <a:ea typeface="ＭＳ Ｐゴシック" charset="-128"/>
              </a:defRPr>
            </a:lvl7pPr>
            <a:lvl8pPr marL="1371600" eaLnBrk="0" fontAlgn="base" hangingPunct="0">
              <a:spcBef>
                <a:spcPct val="0"/>
              </a:spcBef>
              <a:spcAft>
                <a:spcPct val="0"/>
              </a:spcAft>
              <a:defRPr sz="1200">
                <a:solidFill>
                  <a:schemeClr val="tx1"/>
                </a:solidFill>
                <a:latin typeface="Arial" charset="0"/>
                <a:ea typeface="ＭＳ Ｐゴシック" charset="-128"/>
              </a:defRPr>
            </a:lvl8pPr>
            <a:lvl9pPr marL="1828800" eaLnBrk="0" fontAlgn="base" hangingPunct="0">
              <a:spcBef>
                <a:spcPct val="0"/>
              </a:spcBef>
              <a:spcAft>
                <a:spcPct val="0"/>
              </a:spcAft>
              <a:defRPr sz="1200">
                <a:solidFill>
                  <a:schemeClr val="tx1"/>
                </a:solidFill>
                <a:latin typeface="Arial" charset="0"/>
                <a:ea typeface="ＭＳ Ｐゴシック" charset="-128"/>
              </a:defRPr>
            </a:lvl9pPr>
          </a:lstStyle>
          <a:p>
            <a:pPr algn="ctr"/>
            <a:r>
              <a:rPr lang="de-CH" altLang="de-DE" dirty="0">
                <a:latin typeface="Arial" panose="020B0604020202020204" pitchFamily="34" charset="0"/>
                <a:cs typeface="Arial" panose="020B0604020202020204" pitchFamily="34" charset="0"/>
              </a:rPr>
              <a:t>Individuelle</a:t>
            </a:r>
          </a:p>
          <a:p>
            <a:pPr algn="ctr"/>
            <a:r>
              <a:rPr lang="de-CH" altLang="de-DE" dirty="0">
                <a:latin typeface="Arial" panose="020B0604020202020204" pitchFamily="34" charset="0"/>
                <a:cs typeface="Arial" panose="020B0604020202020204" pitchFamily="34" charset="0"/>
              </a:rPr>
              <a:t>Ergänzung</a:t>
            </a:r>
            <a:endParaRPr lang="de-DE" altLang="de-DE" dirty="0">
              <a:latin typeface="Arial" panose="020B0604020202020204" pitchFamily="34" charset="0"/>
              <a:cs typeface="Arial" panose="020B0604020202020204" pitchFamily="34" charset="0"/>
            </a:endParaRPr>
          </a:p>
        </p:txBody>
      </p:sp>
      <p:sp>
        <p:nvSpPr>
          <p:cNvPr id="4" name="Datumsplatzhalter 2">
            <a:extLst>
              <a:ext uri="{FF2B5EF4-FFF2-40B4-BE49-F238E27FC236}">
                <a16:creationId xmlns:a16="http://schemas.microsoft.com/office/drawing/2014/main" id="{74B91028-8CAD-6A50-1A70-EFF1F2704C21}"/>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Tree>
    <p:extLst>
      <p:ext uri="{BB962C8B-B14F-4D97-AF65-F5344CB8AC3E}">
        <p14:creationId xmlns:p14="http://schemas.microsoft.com/office/powerpoint/2010/main" val="3085419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A58EF5-A2C1-4136-B4E9-9F2F6DC58ECE}"/>
              </a:ext>
            </a:extLst>
          </p:cNvPr>
          <p:cNvSpPr>
            <a:spLocks noGrp="1"/>
          </p:cNvSpPr>
          <p:nvPr>
            <p:ph type="title"/>
          </p:nvPr>
        </p:nvSpPr>
        <p:spPr/>
        <p:txBody>
          <a:bodyPr>
            <a:normAutofit/>
          </a:bodyPr>
          <a:lstStyle/>
          <a:p>
            <a:r>
              <a:rPr lang="de-DE" sz="3600" dirty="0"/>
              <a:t>Spannungsfelder in der Debatte</a:t>
            </a:r>
            <a:endParaRPr lang="de-CH" sz="3600" dirty="0"/>
          </a:p>
        </p:txBody>
      </p:sp>
      <p:sp>
        <p:nvSpPr>
          <p:cNvPr id="3" name="Datumsplatzhalter 2">
            <a:extLst>
              <a:ext uri="{FF2B5EF4-FFF2-40B4-BE49-F238E27FC236}">
                <a16:creationId xmlns:a16="http://schemas.microsoft.com/office/drawing/2014/main" id="{45B87AFA-BEFE-48E3-AAA0-65C75A09328B}"/>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C009CD67-922F-420F-8C4A-AD9BD3C590A2}"/>
              </a:ext>
            </a:extLst>
          </p:cNvPr>
          <p:cNvSpPr>
            <a:spLocks noGrp="1"/>
          </p:cNvSpPr>
          <p:nvPr>
            <p:ph type="sldNum" sz="quarter" idx="12"/>
          </p:nvPr>
        </p:nvSpPr>
        <p:spPr/>
        <p:txBody>
          <a:bodyPr/>
          <a:lstStyle/>
          <a:p>
            <a:fld id="{EBAEE1EB-8B44-4728-A11F-54C2BBCC5F47}" type="slidenum">
              <a:rPr lang="de-CH" smtClean="0"/>
              <a:pPr/>
              <a:t>4</a:t>
            </a:fld>
            <a:endParaRPr lang="de-CH" dirty="0"/>
          </a:p>
        </p:txBody>
      </p:sp>
      <p:sp>
        <p:nvSpPr>
          <p:cNvPr id="6" name="Textfeld 5">
            <a:extLst>
              <a:ext uri="{FF2B5EF4-FFF2-40B4-BE49-F238E27FC236}">
                <a16:creationId xmlns:a16="http://schemas.microsoft.com/office/drawing/2014/main" id="{017FCFB4-03A8-E8AB-8443-8400BE336A3F}"/>
              </a:ext>
            </a:extLst>
          </p:cNvPr>
          <p:cNvSpPr txBox="1"/>
          <p:nvPr/>
        </p:nvSpPr>
        <p:spPr>
          <a:xfrm>
            <a:off x="989813" y="2102177"/>
            <a:ext cx="9945279" cy="2215991"/>
          </a:xfrm>
          <a:prstGeom prst="rect">
            <a:avLst/>
          </a:prstGeom>
          <a:noFill/>
        </p:spPr>
        <p:txBody>
          <a:bodyPr wrap="square">
            <a:spAutoFit/>
          </a:bodyPr>
          <a:lstStyle/>
          <a:p>
            <a:pPr marL="457200" indent="-457200">
              <a:lnSpc>
                <a:spcPct val="150000"/>
              </a:lnSpc>
              <a:buFont typeface="+mj-lt"/>
              <a:buAutoNum type="alphaLcParenR"/>
            </a:pPr>
            <a:r>
              <a:rPr lang="de-CH" sz="2000" dirty="0">
                <a:latin typeface="Arial" panose="020B0604020202020204" pitchFamily="34" charset="0"/>
                <a:cs typeface="Arial" panose="020B0604020202020204" pitchFamily="34" charset="0"/>
              </a:rPr>
              <a:t>Gerechtigkeit zwischen den Generationen</a:t>
            </a:r>
          </a:p>
          <a:p>
            <a:pPr marL="457200" indent="-457200">
              <a:lnSpc>
                <a:spcPct val="150000"/>
              </a:lnSpc>
              <a:buFont typeface="+mj-lt"/>
              <a:buAutoNum type="alphaLcParenR"/>
            </a:pPr>
            <a:r>
              <a:rPr lang="de-CH" sz="2000" dirty="0">
                <a:latin typeface="Arial" panose="020B0604020202020204" pitchFamily="34" charset="0"/>
                <a:cs typeface="Arial" panose="020B0604020202020204" pitchFamily="34" charset="0"/>
              </a:rPr>
              <a:t>Gerechtigkeit zwischen den verschiedenen Einkommens- und Vermögensklassen</a:t>
            </a:r>
          </a:p>
          <a:p>
            <a:pPr marL="457200" indent="-457200">
              <a:lnSpc>
                <a:spcPct val="150000"/>
              </a:lnSpc>
              <a:buFont typeface="+mj-lt"/>
              <a:buAutoNum type="alphaLcParenR"/>
            </a:pPr>
            <a:r>
              <a:rPr lang="de-CH" sz="2000" dirty="0">
                <a:latin typeface="Arial" panose="020B0604020202020204" pitchFamily="34" charset="0"/>
                <a:cs typeface="Arial" panose="020B0604020202020204" pitchFamily="34" charset="0"/>
              </a:rPr>
              <a:t>Gerechtigkeit zwischen den Geschlechtern</a:t>
            </a:r>
          </a:p>
          <a:p>
            <a:pPr marL="457200" indent="-457200">
              <a:lnSpc>
                <a:spcPct val="150000"/>
              </a:lnSpc>
              <a:buFont typeface="+mj-lt"/>
              <a:buAutoNum type="alphaLcParenR"/>
            </a:pPr>
            <a:r>
              <a:rPr lang="de-CH" sz="2000" dirty="0">
                <a:latin typeface="Arial" panose="020B0604020202020204" pitchFamily="34" charset="0"/>
                <a:cs typeface="Arial" panose="020B0604020202020204" pitchFamily="34" charset="0"/>
              </a:rPr>
              <a:t>Gerechtigkeit zwischen den verschiedenen Familienformen</a:t>
            </a:r>
          </a:p>
          <a:p>
            <a:endParaRPr lang="de-CH" dirty="0">
              <a:latin typeface="Arial" panose="020B0604020202020204" pitchFamily="34" charset="0"/>
              <a:cs typeface="Arial" panose="020B0604020202020204" pitchFamily="34" charset="0"/>
            </a:endParaRPr>
          </a:p>
        </p:txBody>
      </p:sp>
      <p:sp>
        <p:nvSpPr>
          <p:cNvPr id="4" name="Datumsplatzhalter 2">
            <a:extLst>
              <a:ext uri="{FF2B5EF4-FFF2-40B4-BE49-F238E27FC236}">
                <a16:creationId xmlns:a16="http://schemas.microsoft.com/office/drawing/2014/main" id="{14F6818E-AA80-20A0-3127-BC7CCFC202A6}"/>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Tree>
    <p:extLst>
      <p:ext uri="{BB962C8B-B14F-4D97-AF65-F5344CB8AC3E}">
        <p14:creationId xmlns:p14="http://schemas.microsoft.com/office/powerpoint/2010/main" val="42126159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A58EF5-A2C1-4136-B4E9-9F2F6DC58ECE}"/>
              </a:ext>
            </a:extLst>
          </p:cNvPr>
          <p:cNvSpPr>
            <a:spLocks noGrp="1"/>
          </p:cNvSpPr>
          <p:nvPr>
            <p:ph type="title"/>
          </p:nvPr>
        </p:nvSpPr>
        <p:spPr/>
        <p:txBody>
          <a:bodyPr>
            <a:normAutofit/>
          </a:bodyPr>
          <a:lstStyle/>
          <a:p>
            <a:r>
              <a:rPr lang="de-DE" sz="3600" dirty="0"/>
              <a:t>Kernpunkte der Reform</a:t>
            </a:r>
            <a:endParaRPr lang="de-CH" sz="3600" dirty="0"/>
          </a:p>
        </p:txBody>
      </p:sp>
      <p:sp>
        <p:nvSpPr>
          <p:cNvPr id="3" name="Datumsplatzhalter 2">
            <a:extLst>
              <a:ext uri="{FF2B5EF4-FFF2-40B4-BE49-F238E27FC236}">
                <a16:creationId xmlns:a16="http://schemas.microsoft.com/office/drawing/2014/main" id="{45B87AFA-BEFE-48E3-AAA0-65C75A09328B}"/>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C009CD67-922F-420F-8C4A-AD9BD3C590A2}"/>
              </a:ext>
            </a:extLst>
          </p:cNvPr>
          <p:cNvSpPr>
            <a:spLocks noGrp="1"/>
          </p:cNvSpPr>
          <p:nvPr>
            <p:ph type="sldNum" sz="quarter" idx="12"/>
          </p:nvPr>
        </p:nvSpPr>
        <p:spPr/>
        <p:txBody>
          <a:bodyPr/>
          <a:lstStyle/>
          <a:p>
            <a:fld id="{EBAEE1EB-8B44-4728-A11F-54C2BBCC5F47}" type="slidenum">
              <a:rPr lang="de-CH" smtClean="0"/>
              <a:pPr/>
              <a:t>5</a:t>
            </a:fld>
            <a:endParaRPr lang="de-CH" dirty="0"/>
          </a:p>
        </p:txBody>
      </p:sp>
      <p:sp>
        <p:nvSpPr>
          <p:cNvPr id="6" name="Textfeld 5">
            <a:extLst>
              <a:ext uri="{FF2B5EF4-FFF2-40B4-BE49-F238E27FC236}">
                <a16:creationId xmlns:a16="http://schemas.microsoft.com/office/drawing/2014/main" id="{017FCFB4-03A8-E8AB-8443-8400BE336A3F}"/>
              </a:ext>
            </a:extLst>
          </p:cNvPr>
          <p:cNvSpPr txBox="1"/>
          <p:nvPr/>
        </p:nvSpPr>
        <p:spPr>
          <a:xfrm>
            <a:off x="989813" y="2102177"/>
            <a:ext cx="9945279" cy="2677656"/>
          </a:xfrm>
          <a:prstGeom prst="rect">
            <a:avLst/>
          </a:prstGeom>
          <a:noFill/>
        </p:spPr>
        <p:txBody>
          <a:bodyPr wrap="square">
            <a:spAutoFit/>
          </a:bodyPr>
          <a:lstStyle/>
          <a:p>
            <a:pPr marL="457200" indent="-457200">
              <a:lnSpc>
                <a:spcPct val="150000"/>
              </a:lnSpc>
              <a:buAutoNum type="arabicParenR"/>
            </a:pPr>
            <a:r>
              <a:rPr lang="de-CH" sz="2000" dirty="0">
                <a:latin typeface="Arial" panose="020B0604020202020204" pitchFamily="34" charset="0"/>
                <a:cs typeface="Arial" panose="020B0604020202020204" pitchFamily="34" charset="0"/>
              </a:rPr>
              <a:t>Umwandlungssatz</a:t>
            </a:r>
          </a:p>
          <a:p>
            <a:pPr marL="457200" indent="-457200">
              <a:lnSpc>
                <a:spcPct val="150000"/>
              </a:lnSpc>
              <a:buAutoNum type="arabicParenR"/>
            </a:pPr>
            <a:r>
              <a:rPr lang="de-CH" sz="2000" dirty="0">
                <a:latin typeface="Arial" panose="020B0604020202020204" pitchFamily="34" charset="0"/>
                <a:cs typeface="Arial" panose="020B0604020202020204" pitchFamily="34" charset="0"/>
              </a:rPr>
              <a:t>Rentenzuschläge</a:t>
            </a:r>
          </a:p>
          <a:p>
            <a:pPr marL="457200" indent="-457200">
              <a:lnSpc>
                <a:spcPct val="150000"/>
              </a:lnSpc>
              <a:buAutoNum type="arabicParenR"/>
            </a:pPr>
            <a:r>
              <a:rPr lang="de-CH" sz="2000" dirty="0">
                <a:latin typeface="Arial" panose="020B0604020202020204" pitchFamily="34" charset="0"/>
                <a:cs typeface="Arial" panose="020B0604020202020204" pitchFamily="34" charset="0"/>
              </a:rPr>
              <a:t>Eintrittsschwelle</a:t>
            </a:r>
          </a:p>
          <a:p>
            <a:pPr marL="457200" indent="-457200">
              <a:lnSpc>
                <a:spcPct val="150000"/>
              </a:lnSpc>
              <a:buAutoNum type="arabicParenR"/>
            </a:pPr>
            <a:r>
              <a:rPr lang="de-CH" sz="2000" dirty="0">
                <a:latin typeface="Arial" panose="020B0604020202020204" pitchFamily="34" charset="0"/>
                <a:cs typeface="Arial" panose="020B0604020202020204" pitchFamily="34" charset="0"/>
              </a:rPr>
              <a:t>Koordinationsabzug</a:t>
            </a:r>
          </a:p>
          <a:p>
            <a:pPr marL="457200" indent="-457200">
              <a:lnSpc>
                <a:spcPct val="150000"/>
              </a:lnSpc>
              <a:buAutoNum type="arabicParenR"/>
            </a:pPr>
            <a:r>
              <a:rPr lang="de-CH" sz="2000" dirty="0">
                <a:latin typeface="Arial" panose="020B0604020202020204" pitchFamily="34" charset="0"/>
                <a:cs typeface="Arial" panose="020B0604020202020204" pitchFamily="34" charset="0"/>
              </a:rPr>
              <a:t>Altersgutschrift	</a:t>
            </a:r>
          </a:p>
          <a:p>
            <a:endParaRPr lang="de-CH" dirty="0">
              <a:latin typeface="Arial" panose="020B0604020202020204" pitchFamily="34" charset="0"/>
              <a:cs typeface="Arial" panose="020B0604020202020204" pitchFamily="34" charset="0"/>
            </a:endParaRPr>
          </a:p>
        </p:txBody>
      </p:sp>
      <p:sp>
        <p:nvSpPr>
          <p:cNvPr id="4" name="Datumsplatzhalter 2">
            <a:extLst>
              <a:ext uri="{FF2B5EF4-FFF2-40B4-BE49-F238E27FC236}">
                <a16:creationId xmlns:a16="http://schemas.microsoft.com/office/drawing/2014/main" id="{FCEB3A55-F4F9-3AE8-89A6-EFD39ADC7678}"/>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Tree>
    <p:extLst>
      <p:ext uri="{BB962C8B-B14F-4D97-AF65-F5344CB8AC3E}">
        <p14:creationId xmlns:p14="http://schemas.microsoft.com/office/powerpoint/2010/main" val="2839694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A58EF5-A2C1-4136-B4E9-9F2F6DC58ECE}"/>
              </a:ext>
            </a:extLst>
          </p:cNvPr>
          <p:cNvSpPr>
            <a:spLocks noGrp="1"/>
          </p:cNvSpPr>
          <p:nvPr>
            <p:ph type="title"/>
          </p:nvPr>
        </p:nvSpPr>
        <p:spPr/>
        <p:txBody>
          <a:bodyPr>
            <a:normAutofit/>
          </a:bodyPr>
          <a:lstStyle/>
          <a:p>
            <a:r>
              <a:rPr lang="de-DE" sz="3600" dirty="0"/>
              <a:t>Befürworter und Gegner der Reform</a:t>
            </a:r>
            <a:endParaRPr lang="de-CH" sz="3600" dirty="0"/>
          </a:p>
        </p:txBody>
      </p:sp>
      <p:sp>
        <p:nvSpPr>
          <p:cNvPr id="3" name="Datumsplatzhalter 2">
            <a:extLst>
              <a:ext uri="{FF2B5EF4-FFF2-40B4-BE49-F238E27FC236}">
                <a16:creationId xmlns:a16="http://schemas.microsoft.com/office/drawing/2014/main" id="{45B87AFA-BEFE-48E3-AAA0-65C75A09328B}"/>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C009CD67-922F-420F-8C4A-AD9BD3C590A2}"/>
              </a:ext>
            </a:extLst>
          </p:cNvPr>
          <p:cNvSpPr>
            <a:spLocks noGrp="1"/>
          </p:cNvSpPr>
          <p:nvPr>
            <p:ph type="sldNum" sz="quarter" idx="12"/>
          </p:nvPr>
        </p:nvSpPr>
        <p:spPr/>
        <p:txBody>
          <a:bodyPr/>
          <a:lstStyle/>
          <a:p>
            <a:fld id="{EBAEE1EB-8B44-4728-A11F-54C2BBCC5F47}" type="slidenum">
              <a:rPr lang="de-CH" smtClean="0"/>
              <a:pPr/>
              <a:t>6</a:t>
            </a:fld>
            <a:endParaRPr lang="de-CH" dirty="0"/>
          </a:p>
        </p:txBody>
      </p:sp>
      <p:sp>
        <p:nvSpPr>
          <p:cNvPr id="6" name="Textfeld 5">
            <a:extLst>
              <a:ext uri="{FF2B5EF4-FFF2-40B4-BE49-F238E27FC236}">
                <a16:creationId xmlns:a16="http://schemas.microsoft.com/office/drawing/2014/main" id="{017FCFB4-03A8-E8AB-8443-8400BE336A3F}"/>
              </a:ext>
            </a:extLst>
          </p:cNvPr>
          <p:cNvSpPr txBox="1"/>
          <p:nvPr/>
        </p:nvSpPr>
        <p:spPr>
          <a:xfrm>
            <a:off x="989813" y="2102177"/>
            <a:ext cx="10133816" cy="1600438"/>
          </a:xfrm>
          <a:prstGeom prst="rect">
            <a:avLst/>
          </a:prstGeom>
          <a:noFill/>
        </p:spPr>
        <p:txBody>
          <a:bodyPr wrap="square">
            <a:spAutoFit/>
          </a:bodyPr>
          <a:lstStyle/>
          <a:p>
            <a:r>
              <a:rPr lang="de-CH" sz="2000" dirty="0">
                <a:latin typeface="Arial" panose="020B0604020202020204" pitchFamily="34" charset="0"/>
                <a:cs typeface="Arial" panose="020B0604020202020204" pitchFamily="34" charset="0"/>
              </a:rPr>
              <a:t>Befürworter:	Die Mitte, Grünliberale, FDP, SVP, Alliance F, </a:t>
            </a:r>
          </a:p>
          <a:p>
            <a:r>
              <a:rPr lang="de-CH" sz="2000" dirty="0">
                <a:latin typeface="Arial" panose="020B0604020202020204" pitchFamily="34" charset="0"/>
                <a:cs typeface="Arial" panose="020B0604020202020204" pitchFamily="34" charset="0"/>
              </a:rPr>
              <a:t>		Mehrheit der Bundesversammlung, Bundesrat, </a:t>
            </a:r>
            <a:r>
              <a:rPr lang="de-CH" sz="2000" dirty="0" err="1">
                <a:latin typeface="Arial" panose="020B0604020202020204" pitchFamily="34" charset="0"/>
                <a:cs typeface="Arial" panose="020B0604020202020204" pitchFamily="34" charset="0"/>
              </a:rPr>
              <a:t>economiesuisse</a:t>
            </a:r>
            <a:endParaRPr lang="de-CH" sz="2000" dirty="0">
              <a:latin typeface="Arial" panose="020B0604020202020204" pitchFamily="34" charset="0"/>
              <a:cs typeface="Arial" panose="020B0604020202020204" pitchFamily="34" charset="0"/>
            </a:endParaRPr>
          </a:p>
          <a:p>
            <a:pPr>
              <a:lnSpc>
                <a:spcPct val="200000"/>
              </a:lnSpc>
            </a:pPr>
            <a:r>
              <a:rPr lang="de-CH" sz="2000" dirty="0">
                <a:latin typeface="Arial" panose="020B0604020202020204" pitchFamily="34" charset="0"/>
                <a:cs typeface="Arial" panose="020B0604020202020204" pitchFamily="34" charset="0"/>
              </a:rPr>
              <a:t>Gegner:	Das linke Lager, das heisst SP, Grüne und Gewerkschaftsbund	</a:t>
            </a:r>
          </a:p>
          <a:p>
            <a:endParaRPr lang="de-CH" dirty="0">
              <a:latin typeface="Arial" panose="020B0604020202020204" pitchFamily="34" charset="0"/>
              <a:cs typeface="Arial" panose="020B0604020202020204" pitchFamily="34" charset="0"/>
            </a:endParaRPr>
          </a:p>
        </p:txBody>
      </p:sp>
      <p:sp>
        <p:nvSpPr>
          <p:cNvPr id="4" name="Datumsplatzhalter 2">
            <a:extLst>
              <a:ext uri="{FF2B5EF4-FFF2-40B4-BE49-F238E27FC236}">
                <a16:creationId xmlns:a16="http://schemas.microsoft.com/office/drawing/2014/main" id="{B2A0527A-6A1B-6020-322F-3BD7B026DE75}"/>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Tree>
    <p:extLst>
      <p:ext uri="{BB962C8B-B14F-4D97-AF65-F5344CB8AC3E}">
        <p14:creationId xmlns:p14="http://schemas.microsoft.com/office/powerpoint/2010/main" val="26913351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1">
            <a:extLst>
              <a:ext uri="{FF2B5EF4-FFF2-40B4-BE49-F238E27FC236}">
                <a16:creationId xmlns:a16="http://schemas.microsoft.com/office/drawing/2014/main" id="{2A4E3F2D-4814-42CE-9334-1B4D6ED76B73}"/>
              </a:ext>
            </a:extLst>
          </p:cNvPr>
          <p:cNvSpPr>
            <a:spLocks noGrp="1"/>
          </p:cNvSpPr>
          <p:nvPr>
            <p:ph type="title"/>
          </p:nvPr>
        </p:nvSpPr>
        <p:spPr/>
        <p:txBody>
          <a:bodyPr>
            <a:normAutofit/>
          </a:bodyPr>
          <a:lstStyle/>
          <a:p>
            <a:r>
              <a:rPr lang="de-DE" sz="4000" dirty="0"/>
              <a:t>Auftrag 1</a:t>
            </a:r>
            <a:endParaRPr lang="de-CH" sz="4000" dirty="0"/>
          </a:p>
        </p:txBody>
      </p:sp>
      <p:sp>
        <p:nvSpPr>
          <p:cNvPr id="3" name="Datumsplatzhalter 2">
            <a:extLst>
              <a:ext uri="{FF2B5EF4-FFF2-40B4-BE49-F238E27FC236}">
                <a16:creationId xmlns:a16="http://schemas.microsoft.com/office/drawing/2014/main" id="{45B87AFA-BEFE-48E3-AAA0-65C75A09328B}"/>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C009CD67-922F-420F-8C4A-AD9BD3C590A2}"/>
              </a:ext>
            </a:extLst>
          </p:cNvPr>
          <p:cNvSpPr>
            <a:spLocks noGrp="1"/>
          </p:cNvSpPr>
          <p:nvPr>
            <p:ph type="sldNum" sz="quarter" idx="12"/>
          </p:nvPr>
        </p:nvSpPr>
        <p:spPr/>
        <p:txBody>
          <a:bodyPr/>
          <a:lstStyle/>
          <a:p>
            <a:fld id="{EBAEE1EB-8B44-4728-A11F-54C2BBCC5F47}" type="slidenum">
              <a:rPr lang="de-CH" smtClean="0"/>
              <a:pPr/>
              <a:t>7</a:t>
            </a:fld>
            <a:endParaRPr lang="de-CH" dirty="0"/>
          </a:p>
        </p:txBody>
      </p:sp>
      <p:sp>
        <p:nvSpPr>
          <p:cNvPr id="7" name="Rechteck 6">
            <a:extLst>
              <a:ext uri="{FF2B5EF4-FFF2-40B4-BE49-F238E27FC236}">
                <a16:creationId xmlns:a16="http://schemas.microsoft.com/office/drawing/2014/main" id="{A11C0FA5-FCAC-463E-9BF0-0A63AD96888E}"/>
              </a:ext>
            </a:extLst>
          </p:cNvPr>
          <p:cNvSpPr/>
          <p:nvPr/>
        </p:nvSpPr>
        <p:spPr>
          <a:xfrm>
            <a:off x="838198" y="1807865"/>
            <a:ext cx="10515599" cy="3061800"/>
          </a:xfrm>
          <a:prstGeom prst="rect">
            <a:avLst/>
          </a:prstGeom>
        </p:spPr>
        <p:txBody>
          <a:bodyPr wrap="square">
            <a:spAutoFit/>
          </a:bodyPr>
          <a:lstStyle/>
          <a:p>
            <a:pPr marL="342900" indent="-342900">
              <a:lnSpc>
                <a:spcPct val="150000"/>
              </a:lnSpc>
              <a:spcBef>
                <a:spcPts val="200"/>
              </a:spcBef>
              <a:spcAft>
                <a:spcPts val="200"/>
              </a:spcAft>
              <a:buFont typeface="Arial" panose="020B0604020202020204" pitchFamily="34" charset="0"/>
              <a:buChar char="•"/>
            </a:pPr>
            <a:r>
              <a:rPr lang="de-CH" sz="2000" dirty="0">
                <a:effectLst/>
                <a:latin typeface="Arial" panose="020B0604020202020204" pitchFamily="34" charset="0"/>
                <a:ea typeface="Calibri" panose="020F0502020204030204" pitchFamily="34" charset="0"/>
                <a:cs typeface="Arial" panose="020B0604020202020204" pitchFamily="34" charset="0"/>
              </a:rPr>
              <a:t>Lesen Sie die beiden Texte. </a:t>
            </a:r>
          </a:p>
          <a:p>
            <a:pPr>
              <a:lnSpc>
                <a:spcPct val="150000"/>
              </a:lnSpc>
              <a:spcBef>
                <a:spcPts val="1200"/>
              </a:spcBef>
            </a:pPr>
            <a:r>
              <a:rPr lang="de-CH" sz="2000" dirty="0">
                <a:effectLst/>
                <a:latin typeface="Arial" panose="020B0604020202020204" pitchFamily="34" charset="0"/>
                <a:ea typeface="Calibri" panose="020F0502020204030204" pitchFamily="34" charset="0"/>
                <a:cs typeface="Arial" panose="020B0604020202020204" pitchFamily="34" charset="0"/>
              </a:rPr>
              <a:t>Text 1 (Contra) zeigt die Argumente gegen die Vorlage und Text 2 (Pro) für die Vorlage (Einzelarbeit). </a:t>
            </a:r>
          </a:p>
          <a:p>
            <a:pPr marL="361950" indent="-361950">
              <a:lnSpc>
                <a:spcPct val="150000"/>
              </a:lnSpc>
              <a:spcBef>
                <a:spcPts val="200"/>
              </a:spcBef>
              <a:spcAft>
                <a:spcPts val="200"/>
              </a:spcAft>
              <a:buFont typeface="Arial" panose="020B0604020202020204" pitchFamily="34" charset="0"/>
              <a:buChar char="•"/>
              <a:tabLst>
                <a:tab pos="361950" algn="l"/>
              </a:tabLst>
            </a:pPr>
            <a:r>
              <a:rPr lang="de-CH" sz="2000" dirty="0">
                <a:effectLst/>
                <a:latin typeface="Arial" panose="020B0604020202020204" pitchFamily="34" charset="0"/>
                <a:ea typeface="Calibri" panose="020F0502020204030204" pitchFamily="34" charset="0"/>
                <a:cs typeface="Arial" panose="020B0604020202020204" pitchFamily="34" charset="0"/>
              </a:rPr>
              <a:t>Beantworten Sie die Leitfragen (Partner- oder Gruppenarbeit).</a:t>
            </a:r>
            <a:endParaRPr lang="de-CH" sz="2000" dirty="0">
              <a:effectLst/>
              <a:latin typeface="Calibri" panose="020F0502020204030204" pitchFamily="34" charset="0"/>
              <a:ea typeface="Calibri" panose="020F0502020204030204" pitchFamily="34" charset="0"/>
              <a:cs typeface="Arial" panose="020B0604020202020204" pitchFamily="34" charset="0"/>
            </a:endParaRPr>
          </a:p>
          <a:p>
            <a:pPr marL="361950" indent="-361950">
              <a:lnSpc>
                <a:spcPct val="150000"/>
              </a:lnSpc>
              <a:spcBef>
                <a:spcPts val="200"/>
              </a:spcBef>
              <a:spcAft>
                <a:spcPts val="200"/>
              </a:spcAft>
              <a:buFont typeface="Arial" panose="020B0604020202020204" pitchFamily="34" charset="0"/>
              <a:buChar char="•"/>
              <a:tabLst>
                <a:tab pos="361950" algn="l"/>
              </a:tabLst>
            </a:pPr>
            <a:r>
              <a:rPr lang="de-CH" sz="2000" dirty="0">
                <a:effectLst/>
                <a:latin typeface="Arial" panose="020B0604020202020204" pitchFamily="34" charset="0"/>
                <a:ea typeface="Calibri" panose="020F0502020204030204" pitchFamily="34" charset="0"/>
              </a:rPr>
              <a:t>Konsultieren Sie auch die Links im Quellenverzeichnis, und tätigen Sie weitere (Online-) Recherchen.</a:t>
            </a:r>
            <a:endParaRPr lang="de-DE" sz="2000" dirty="0">
              <a:latin typeface="Arial" panose="020B0604020202020204" pitchFamily="34" charset="0"/>
              <a:cs typeface="Arial" panose="020B0604020202020204" pitchFamily="34" charset="0"/>
            </a:endParaRPr>
          </a:p>
        </p:txBody>
      </p:sp>
      <p:sp>
        <p:nvSpPr>
          <p:cNvPr id="2" name="Datumsplatzhalter 2">
            <a:extLst>
              <a:ext uri="{FF2B5EF4-FFF2-40B4-BE49-F238E27FC236}">
                <a16:creationId xmlns:a16="http://schemas.microsoft.com/office/drawing/2014/main" id="{EC30BEEA-76E9-5F81-8B3E-1017778F33F4}"/>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Tree>
    <p:extLst>
      <p:ext uri="{BB962C8B-B14F-4D97-AF65-F5344CB8AC3E}">
        <p14:creationId xmlns:p14="http://schemas.microsoft.com/office/powerpoint/2010/main" val="28822676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A58EF5-A2C1-4136-B4E9-9F2F6DC58ECE}"/>
              </a:ext>
            </a:extLst>
          </p:cNvPr>
          <p:cNvSpPr>
            <a:spLocks noGrp="1"/>
          </p:cNvSpPr>
          <p:nvPr>
            <p:ph type="title"/>
          </p:nvPr>
        </p:nvSpPr>
        <p:spPr/>
        <p:txBody>
          <a:bodyPr>
            <a:normAutofit/>
          </a:bodyPr>
          <a:lstStyle/>
          <a:p>
            <a:r>
              <a:rPr lang="de-DE" sz="4000" dirty="0"/>
              <a:t>Argumentation der Contra-Seite</a:t>
            </a:r>
            <a:endParaRPr lang="de-CH" sz="4000" dirty="0"/>
          </a:p>
        </p:txBody>
      </p:sp>
      <p:sp>
        <p:nvSpPr>
          <p:cNvPr id="3" name="Datumsplatzhalter 2">
            <a:extLst>
              <a:ext uri="{FF2B5EF4-FFF2-40B4-BE49-F238E27FC236}">
                <a16:creationId xmlns:a16="http://schemas.microsoft.com/office/drawing/2014/main" id="{45B87AFA-BEFE-48E3-AAA0-65C75A09328B}"/>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C009CD67-922F-420F-8C4A-AD9BD3C590A2}"/>
              </a:ext>
            </a:extLst>
          </p:cNvPr>
          <p:cNvSpPr>
            <a:spLocks noGrp="1"/>
          </p:cNvSpPr>
          <p:nvPr>
            <p:ph type="sldNum" sz="quarter" idx="12"/>
          </p:nvPr>
        </p:nvSpPr>
        <p:spPr/>
        <p:txBody>
          <a:bodyPr/>
          <a:lstStyle/>
          <a:p>
            <a:fld id="{EBAEE1EB-8B44-4728-A11F-54C2BBCC5F47}" type="slidenum">
              <a:rPr lang="de-CH" smtClean="0"/>
              <a:pPr/>
              <a:t>8</a:t>
            </a:fld>
            <a:endParaRPr lang="de-CH" dirty="0"/>
          </a:p>
        </p:txBody>
      </p:sp>
      <p:sp>
        <p:nvSpPr>
          <p:cNvPr id="9" name="Rechteck 8">
            <a:extLst>
              <a:ext uri="{FF2B5EF4-FFF2-40B4-BE49-F238E27FC236}">
                <a16:creationId xmlns:a16="http://schemas.microsoft.com/office/drawing/2014/main" id="{E72AA10C-166D-4492-9AB0-E0E9A6DEB8EE}"/>
              </a:ext>
            </a:extLst>
          </p:cNvPr>
          <p:cNvSpPr/>
          <p:nvPr/>
        </p:nvSpPr>
        <p:spPr>
          <a:xfrm>
            <a:off x="838199" y="1687745"/>
            <a:ext cx="10448926" cy="3574761"/>
          </a:xfrm>
          <a:prstGeom prst="rect">
            <a:avLst/>
          </a:prstGeom>
        </p:spPr>
        <p:txBody>
          <a:bodyPr wrap="square">
            <a:spAutoFit/>
          </a:bodyPr>
          <a:lstStyle/>
          <a:p>
            <a:pPr marL="361950" indent="-361950">
              <a:lnSpc>
                <a:spcPct val="150000"/>
              </a:lnSpc>
              <a:spcBef>
                <a:spcPts val="200"/>
              </a:spcBef>
              <a:spcAft>
                <a:spcPts val="200"/>
              </a:spcAft>
              <a:buFont typeface="Arial" panose="020B0604020202020204" pitchFamily="34" charset="0"/>
              <a:buChar char="•"/>
              <a:tabLst>
                <a:tab pos="361950" algn="l"/>
              </a:tabLst>
            </a:pPr>
            <a:r>
              <a:rPr lang="de-CH" sz="2000" dirty="0">
                <a:latin typeface="Arial" panose="020B0604020202020204" pitchFamily="34" charset="0"/>
                <a:ea typeface="Calibri" panose="020F0502020204030204" pitchFamily="34" charset="0"/>
                <a:cs typeface="Arial" panose="020B0604020202020204" pitchFamily="34" charset="0"/>
              </a:rPr>
              <a:t>Mehr bezahlen, weniger Rente - Nein zur BVG-Vorlage</a:t>
            </a:r>
          </a:p>
          <a:p>
            <a:pPr marL="361950" indent="-361950">
              <a:lnSpc>
                <a:spcPct val="150000"/>
              </a:lnSpc>
              <a:spcBef>
                <a:spcPts val="200"/>
              </a:spcBef>
              <a:spcAft>
                <a:spcPts val="200"/>
              </a:spcAft>
              <a:buFont typeface="Arial" panose="020B0604020202020204" pitchFamily="34" charset="0"/>
              <a:buChar char="•"/>
              <a:tabLst>
                <a:tab pos="361950" algn="l"/>
              </a:tabLst>
            </a:pPr>
            <a:r>
              <a:rPr lang="de-CH" sz="2000" dirty="0">
                <a:latin typeface="Arial" panose="020B0604020202020204" pitchFamily="34" charset="0"/>
                <a:ea typeface="Calibri" panose="020F0502020204030204" pitchFamily="34" charset="0"/>
                <a:cs typeface="Arial" panose="020B0604020202020204" pitchFamily="34" charset="0"/>
              </a:rPr>
              <a:t>Die Renten sinken.</a:t>
            </a:r>
          </a:p>
          <a:p>
            <a:pPr marL="361950" indent="-361950">
              <a:lnSpc>
                <a:spcPct val="150000"/>
              </a:lnSpc>
              <a:spcBef>
                <a:spcPts val="200"/>
              </a:spcBef>
              <a:spcAft>
                <a:spcPts val="200"/>
              </a:spcAft>
              <a:buFont typeface="Arial" panose="020B0604020202020204" pitchFamily="34" charset="0"/>
              <a:buChar char="•"/>
              <a:tabLst>
                <a:tab pos="361950" algn="l"/>
              </a:tabLst>
            </a:pPr>
            <a:r>
              <a:rPr lang="de-CH" sz="2000" dirty="0">
                <a:latin typeface="Arial" panose="020B0604020202020204" pitchFamily="34" charset="0"/>
                <a:ea typeface="Calibri" panose="020F0502020204030204" pitchFamily="34" charset="0"/>
                <a:cs typeface="Arial" panose="020B0604020202020204" pitchFamily="34" charset="0"/>
              </a:rPr>
              <a:t>Die Kaufkraft schwindet.</a:t>
            </a:r>
          </a:p>
          <a:p>
            <a:pPr marL="361950" indent="-361950">
              <a:lnSpc>
                <a:spcPct val="150000"/>
              </a:lnSpc>
              <a:spcBef>
                <a:spcPts val="200"/>
              </a:spcBef>
              <a:spcAft>
                <a:spcPts val="200"/>
              </a:spcAft>
              <a:buFont typeface="Arial" panose="020B0604020202020204" pitchFamily="34" charset="0"/>
              <a:buChar char="•"/>
              <a:tabLst>
                <a:tab pos="361950" algn="l"/>
              </a:tabLst>
            </a:pPr>
            <a:r>
              <a:rPr lang="de-CH" sz="2000" dirty="0">
                <a:latin typeface="Arial" panose="020B0604020202020204" pitchFamily="34" charset="0"/>
                <a:ea typeface="Calibri" panose="020F0502020204030204" pitchFamily="34" charset="0"/>
                <a:cs typeface="Arial" panose="020B0604020202020204" pitchFamily="34" charset="0"/>
              </a:rPr>
              <a:t>Nur die Finanzindustrie profitiert.</a:t>
            </a:r>
          </a:p>
          <a:p>
            <a:pPr marL="361950" indent="-361950">
              <a:lnSpc>
                <a:spcPct val="150000"/>
              </a:lnSpc>
              <a:spcBef>
                <a:spcPts val="200"/>
              </a:spcBef>
              <a:spcAft>
                <a:spcPts val="200"/>
              </a:spcAft>
              <a:buFont typeface="Arial" panose="020B0604020202020204" pitchFamily="34" charset="0"/>
              <a:buChar char="•"/>
              <a:tabLst>
                <a:tab pos="361950" algn="l"/>
              </a:tabLst>
            </a:pPr>
            <a:r>
              <a:rPr lang="de-CH" sz="2000" dirty="0">
                <a:latin typeface="Arial" panose="020B0604020202020204" pitchFamily="34" charset="0"/>
                <a:ea typeface="Calibri" panose="020F0502020204030204" pitchFamily="34" charset="0"/>
                <a:cs typeface="Arial" panose="020B0604020202020204" pitchFamily="34" charset="0"/>
              </a:rPr>
              <a:t>Viele Frauen verlieren.</a:t>
            </a:r>
          </a:p>
          <a:p>
            <a:pPr marL="361950" indent="-361950">
              <a:lnSpc>
                <a:spcPct val="150000"/>
              </a:lnSpc>
              <a:spcBef>
                <a:spcPts val="200"/>
              </a:spcBef>
              <a:spcAft>
                <a:spcPts val="200"/>
              </a:spcAft>
              <a:buFont typeface="Arial" panose="020B0604020202020204" pitchFamily="34" charset="0"/>
              <a:buChar char="•"/>
              <a:tabLst>
                <a:tab pos="361950" algn="l"/>
              </a:tabLst>
            </a:pPr>
            <a:r>
              <a:rPr lang="de-CH" sz="2000" dirty="0">
                <a:latin typeface="Arial" panose="020B0604020202020204" pitchFamily="34" charset="0"/>
                <a:ea typeface="Calibri" panose="020F0502020204030204" pitchFamily="34" charset="0"/>
                <a:cs typeface="Arial" panose="020B0604020202020204" pitchFamily="34" charset="0"/>
              </a:rPr>
              <a:t>Kein Teuerungsausgleich für bestehende Renten</a:t>
            </a:r>
          </a:p>
          <a:p>
            <a:pPr marL="361950" indent="-361950">
              <a:lnSpc>
                <a:spcPct val="150000"/>
              </a:lnSpc>
              <a:spcBef>
                <a:spcPts val="200"/>
              </a:spcBef>
              <a:spcAft>
                <a:spcPts val="200"/>
              </a:spcAft>
              <a:buFont typeface="Arial" panose="020B0604020202020204" pitchFamily="34" charset="0"/>
              <a:buChar char="•"/>
              <a:tabLst>
                <a:tab pos="361950" algn="l"/>
              </a:tabLst>
            </a:pPr>
            <a:r>
              <a:rPr lang="de-CH" sz="2000" dirty="0">
                <a:latin typeface="Arial" panose="020B0604020202020204" pitchFamily="34" charset="0"/>
                <a:ea typeface="Calibri" panose="020F0502020204030204" pitchFamily="34" charset="0"/>
                <a:cs typeface="Arial" panose="020B0604020202020204" pitchFamily="34" charset="0"/>
              </a:rPr>
              <a:t>Die Vorlage ist unnötig.</a:t>
            </a:r>
          </a:p>
        </p:txBody>
      </p:sp>
      <p:sp>
        <p:nvSpPr>
          <p:cNvPr id="4" name="Datumsplatzhalter 2">
            <a:extLst>
              <a:ext uri="{FF2B5EF4-FFF2-40B4-BE49-F238E27FC236}">
                <a16:creationId xmlns:a16="http://schemas.microsoft.com/office/drawing/2014/main" id="{4AB28EB4-1D29-5F7D-9D11-03B38262E4DB}"/>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Tree>
    <p:extLst>
      <p:ext uri="{BB962C8B-B14F-4D97-AF65-F5344CB8AC3E}">
        <p14:creationId xmlns:p14="http://schemas.microsoft.com/office/powerpoint/2010/main" val="35722790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A58EF5-A2C1-4136-B4E9-9F2F6DC58ECE}"/>
              </a:ext>
            </a:extLst>
          </p:cNvPr>
          <p:cNvSpPr>
            <a:spLocks noGrp="1"/>
          </p:cNvSpPr>
          <p:nvPr>
            <p:ph type="title"/>
          </p:nvPr>
        </p:nvSpPr>
        <p:spPr/>
        <p:txBody>
          <a:bodyPr>
            <a:normAutofit/>
          </a:bodyPr>
          <a:lstStyle/>
          <a:p>
            <a:r>
              <a:rPr lang="de-DE" sz="4000" dirty="0"/>
              <a:t>Argumentation der Pro-Seite</a:t>
            </a:r>
            <a:endParaRPr lang="de-CH" sz="4000" dirty="0"/>
          </a:p>
        </p:txBody>
      </p:sp>
      <p:sp>
        <p:nvSpPr>
          <p:cNvPr id="3" name="Datumsplatzhalter 2">
            <a:extLst>
              <a:ext uri="{FF2B5EF4-FFF2-40B4-BE49-F238E27FC236}">
                <a16:creationId xmlns:a16="http://schemas.microsoft.com/office/drawing/2014/main" id="{45B87AFA-BEFE-48E3-AAA0-65C75A09328B}"/>
              </a:ext>
            </a:extLst>
          </p:cNvPr>
          <p:cNvSpPr>
            <a:spLocks noGrp="1"/>
          </p:cNvSpPr>
          <p:nvPr>
            <p:ph type="dt" sz="half" idx="10"/>
          </p:nvPr>
        </p:nvSpPr>
        <p:spPr/>
        <p:txBody>
          <a:bodyPr/>
          <a:lstStyle/>
          <a:p>
            <a:r>
              <a:rPr lang="de-CH" i="1" dirty="0"/>
              <a:t>www.klv.ch </a:t>
            </a:r>
            <a:r>
              <a:rPr lang="de-CH" i="1" dirty="0">
                <a:sym typeface="Wingdings" panose="05000000000000000000" pitchFamily="2" charset="2"/>
              </a:rPr>
              <a:t> </a:t>
            </a:r>
            <a:r>
              <a:rPr lang="de-CH" i="1" dirty="0"/>
              <a:t>Downloads </a:t>
            </a:r>
            <a:r>
              <a:rPr lang="de-CH" i="1" dirty="0">
                <a:sym typeface="Wingdings" panose="05000000000000000000" pitchFamily="2" charset="2"/>
              </a:rPr>
              <a:t></a:t>
            </a:r>
            <a:r>
              <a:rPr lang="de-CH" i="1" dirty="0"/>
              <a:t> Wirtschaft &amp; Politik aktuell</a:t>
            </a:r>
          </a:p>
        </p:txBody>
      </p:sp>
      <p:sp>
        <p:nvSpPr>
          <p:cNvPr id="5" name="Foliennummernplatzhalter 4">
            <a:extLst>
              <a:ext uri="{FF2B5EF4-FFF2-40B4-BE49-F238E27FC236}">
                <a16:creationId xmlns:a16="http://schemas.microsoft.com/office/drawing/2014/main" id="{C009CD67-922F-420F-8C4A-AD9BD3C590A2}"/>
              </a:ext>
            </a:extLst>
          </p:cNvPr>
          <p:cNvSpPr>
            <a:spLocks noGrp="1"/>
          </p:cNvSpPr>
          <p:nvPr>
            <p:ph type="sldNum" sz="quarter" idx="12"/>
          </p:nvPr>
        </p:nvSpPr>
        <p:spPr/>
        <p:txBody>
          <a:bodyPr/>
          <a:lstStyle/>
          <a:p>
            <a:fld id="{EBAEE1EB-8B44-4728-A11F-54C2BBCC5F47}" type="slidenum">
              <a:rPr lang="de-CH" smtClean="0"/>
              <a:pPr/>
              <a:t>9</a:t>
            </a:fld>
            <a:endParaRPr lang="de-CH" dirty="0"/>
          </a:p>
        </p:txBody>
      </p:sp>
      <p:sp>
        <p:nvSpPr>
          <p:cNvPr id="9" name="Rechteck 8">
            <a:extLst>
              <a:ext uri="{FF2B5EF4-FFF2-40B4-BE49-F238E27FC236}">
                <a16:creationId xmlns:a16="http://schemas.microsoft.com/office/drawing/2014/main" id="{E72AA10C-166D-4492-9AB0-E0E9A6DEB8EE}"/>
              </a:ext>
            </a:extLst>
          </p:cNvPr>
          <p:cNvSpPr/>
          <p:nvPr/>
        </p:nvSpPr>
        <p:spPr>
          <a:xfrm>
            <a:off x="838198" y="1915038"/>
            <a:ext cx="10832186" cy="2462213"/>
          </a:xfrm>
          <a:prstGeom prst="rect">
            <a:avLst/>
          </a:prstGeom>
        </p:spPr>
        <p:txBody>
          <a:bodyPr wrap="square">
            <a:spAutoFit/>
          </a:bodyPr>
          <a:lstStyle/>
          <a:p>
            <a:endParaRPr lang="de-CH" dirty="0">
              <a:latin typeface="Arial" panose="020B0604020202020204" pitchFamily="34" charset="0"/>
            </a:endParaRPr>
          </a:p>
          <a:p>
            <a:pPr marL="361950" indent="-361950">
              <a:lnSpc>
                <a:spcPct val="150000"/>
              </a:lnSpc>
              <a:spcBef>
                <a:spcPts val="200"/>
              </a:spcBef>
              <a:spcAft>
                <a:spcPts val="200"/>
              </a:spcAft>
              <a:buFont typeface="Arial" panose="020B0604020202020204" pitchFamily="34" charset="0"/>
              <a:buChar char="•"/>
              <a:tabLst>
                <a:tab pos="361950" algn="l"/>
              </a:tabLst>
            </a:pPr>
            <a:r>
              <a:rPr lang="de-CH" sz="2000" dirty="0">
                <a:latin typeface="Arial" panose="020B0604020202020204" pitchFamily="34" charset="0"/>
                <a:ea typeface="Calibri" panose="020F0502020204030204" pitchFamily="34" charset="0"/>
                <a:cs typeface="Arial" panose="020B0604020202020204" pitchFamily="34" charset="0"/>
              </a:rPr>
              <a:t>Rentenlücken für Teilzeiterwerbstätige und viele Frauen schliessen</a:t>
            </a:r>
          </a:p>
          <a:p>
            <a:pPr marL="361950" indent="-361950">
              <a:lnSpc>
                <a:spcPct val="150000"/>
              </a:lnSpc>
              <a:spcBef>
                <a:spcPts val="200"/>
              </a:spcBef>
              <a:spcAft>
                <a:spcPts val="200"/>
              </a:spcAft>
              <a:buFont typeface="Arial" panose="020B0604020202020204" pitchFamily="34" charset="0"/>
              <a:buChar char="•"/>
              <a:tabLst>
                <a:tab pos="361950" algn="l"/>
              </a:tabLst>
            </a:pPr>
            <a:r>
              <a:rPr lang="de-CH" sz="2000" dirty="0">
                <a:latin typeface="Arial" panose="020B0604020202020204" pitchFamily="34" charset="0"/>
                <a:ea typeface="Calibri" panose="020F0502020204030204" pitchFamily="34" charset="0"/>
                <a:cs typeface="Arial" panose="020B0604020202020204" pitchFamily="34" charset="0"/>
              </a:rPr>
              <a:t>Übermässige Belastung der Erwerbstätigen korrigieren</a:t>
            </a:r>
          </a:p>
          <a:p>
            <a:pPr marL="361950" indent="-361950">
              <a:lnSpc>
                <a:spcPct val="150000"/>
              </a:lnSpc>
              <a:spcBef>
                <a:spcPts val="200"/>
              </a:spcBef>
              <a:spcAft>
                <a:spcPts val="200"/>
              </a:spcAft>
              <a:buFont typeface="Arial" panose="020B0604020202020204" pitchFamily="34" charset="0"/>
              <a:buChar char="•"/>
              <a:tabLst>
                <a:tab pos="361950" algn="l"/>
              </a:tabLst>
            </a:pPr>
            <a:r>
              <a:rPr lang="de-CH" sz="2000" dirty="0">
                <a:latin typeface="Arial" panose="020B0604020202020204" pitchFamily="34" charset="0"/>
                <a:ea typeface="Calibri" panose="020F0502020204030204" pitchFamily="34" charset="0"/>
                <a:cs typeface="Arial" panose="020B0604020202020204" pitchFamily="34" charset="0"/>
              </a:rPr>
              <a:t>Arbeitsmarktchancen für ältere Arbeitnehmende verbessern</a:t>
            </a:r>
          </a:p>
          <a:p>
            <a:endParaRPr lang="de-CH" sz="1800" dirty="0">
              <a:effectLst/>
              <a:latin typeface="Calibri" panose="020F0502020204030204" pitchFamily="34" charset="0"/>
              <a:ea typeface="Calibri" panose="020F0502020204030204" pitchFamily="34" charset="0"/>
              <a:cs typeface="Arial" panose="020B0604020202020204" pitchFamily="34" charset="0"/>
            </a:endParaRPr>
          </a:p>
          <a:p>
            <a:endParaRPr lang="de-DE" b="1" dirty="0">
              <a:latin typeface="Arial" panose="020B0604020202020204" pitchFamily="34" charset="0"/>
              <a:cs typeface="Arial" panose="020B0604020202020204" pitchFamily="34" charset="0"/>
            </a:endParaRPr>
          </a:p>
        </p:txBody>
      </p:sp>
      <p:sp>
        <p:nvSpPr>
          <p:cNvPr id="4" name="Datumsplatzhalter 2">
            <a:extLst>
              <a:ext uri="{FF2B5EF4-FFF2-40B4-BE49-F238E27FC236}">
                <a16:creationId xmlns:a16="http://schemas.microsoft.com/office/drawing/2014/main" id="{0927B4D7-353E-9510-A9FA-88E457512008}"/>
              </a:ext>
            </a:extLst>
          </p:cNvPr>
          <p:cNvSpPr txBox="1">
            <a:spLocks/>
          </p:cNvSpPr>
          <p:nvPr/>
        </p:nvSpPr>
        <p:spPr>
          <a:xfrm>
            <a:off x="7341703" y="6356349"/>
            <a:ext cx="4012097"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chemeClr val="tx1">
                    <a:tint val="75000"/>
                  </a:schemeClr>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de-CH" i="1" dirty="0"/>
              <a:t>© Westermann Schweiz AG</a:t>
            </a:r>
          </a:p>
        </p:txBody>
      </p:sp>
    </p:spTree>
    <p:extLst>
      <p:ext uri="{BB962C8B-B14F-4D97-AF65-F5344CB8AC3E}">
        <p14:creationId xmlns:p14="http://schemas.microsoft.com/office/powerpoint/2010/main" val="1582568979"/>
      </p:ext>
    </p:extLst>
  </p:cSld>
  <p:clrMapOvr>
    <a:masterClrMapping/>
  </p:clrMapOvr>
</p:sld>
</file>

<file path=ppt/theme/theme1.xml><?xml version="1.0" encoding="utf-8"?>
<a:theme xmlns:a="http://schemas.openxmlformats.org/drawingml/2006/main" name="WuPaktuell">
  <a:themeElements>
    <a:clrScheme name="Layout KLV">
      <a:dk1>
        <a:sysClr val="windowText" lastClr="000000"/>
      </a:dk1>
      <a:lt1>
        <a:sysClr val="window" lastClr="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3F3F3F"/>
      </a:hlink>
      <a:folHlink>
        <a:srgbClr val="3F3F3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uPaktuell" id="{125D857B-A005-469F-85CC-15C8EB771E11}" vid="{C8DD7118-8AC3-4C3E-848E-478AFC1A1424}"/>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WuPaktuell</Template>
  <TotalTime>0</TotalTime>
  <Words>1294</Words>
  <Application>Microsoft Office PowerPoint</Application>
  <PresentationFormat>Breitbild</PresentationFormat>
  <Paragraphs>158</Paragraphs>
  <Slides>18</Slides>
  <Notes>2</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18</vt:i4>
      </vt:variant>
    </vt:vector>
  </HeadingPairs>
  <TitlesOfParts>
    <vt:vector size="25" baseType="lpstr">
      <vt:lpstr>Arial</vt:lpstr>
      <vt:lpstr>bs Thomas Sans 1</vt:lpstr>
      <vt:lpstr>Calibri</vt:lpstr>
      <vt:lpstr>DINOT</vt:lpstr>
      <vt:lpstr>DIN-Regular</vt:lpstr>
      <vt:lpstr>Wingdings</vt:lpstr>
      <vt:lpstr>WuPaktuell</vt:lpstr>
      <vt:lpstr>Foliensatz für  «Wirtschaft und Politik aktuell» </vt:lpstr>
      <vt:lpstr>Übergeordnete Debatte </vt:lpstr>
      <vt:lpstr>Das schweizerische Drei-Säulen-System im Überblick</vt:lpstr>
      <vt:lpstr>Spannungsfelder in der Debatte</vt:lpstr>
      <vt:lpstr>Kernpunkte der Reform</vt:lpstr>
      <vt:lpstr>Befürworter und Gegner der Reform</vt:lpstr>
      <vt:lpstr>Auftrag 1</vt:lpstr>
      <vt:lpstr>Argumentation der Contra-Seite</vt:lpstr>
      <vt:lpstr>Argumentation der Pro-Seite</vt:lpstr>
      <vt:lpstr>Leitfragen</vt:lpstr>
      <vt:lpstr>Leitfragen</vt:lpstr>
      <vt:lpstr>Leitfragen</vt:lpstr>
      <vt:lpstr>Leitfragen</vt:lpstr>
      <vt:lpstr>Leitfragen</vt:lpstr>
      <vt:lpstr>Leitfragen</vt:lpstr>
      <vt:lpstr>PowerPoint-Präsentation</vt:lpstr>
      <vt:lpstr>Phasen der Oxford-Debatte</vt:lpstr>
      <vt:lpstr>Rückblick/offene Fragen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Tatijana Jeremic</dc:creator>
  <cp:lastModifiedBy>Kestel, Sebastian</cp:lastModifiedBy>
  <cp:revision>241</cp:revision>
  <dcterms:created xsi:type="dcterms:W3CDTF">2018-10-16T13:43:55Z</dcterms:created>
  <dcterms:modified xsi:type="dcterms:W3CDTF">2024-08-12T09:26:32Z</dcterms:modified>
</cp:coreProperties>
</file>