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orient="horz" pos="4156" userDrawn="1">
          <p15:clr>
            <a:srgbClr val="A4A3A4"/>
          </p15:clr>
        </p15:guide>
        <p15:guide id="6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D633"/>
    <a:srgbClr val="0068B0"/>
    <a:srgbClr val="FFC000"/>
    <a:srgbClr val="E8F1F7"/>
    <a:srgbClr val="B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76"/>
    <p:restoredTop sz="94638"/>
  </p:normalViewPr>
  <p:slideViewPr>
    <p:cSldViewPr snapToGrid="0" showGuides="1">
      <p:cViewPr varScale="1">
        <p:scale>
          <a:sx n="113" d="100"/>
          <a:sy n="113" d="100"/>
        </p:scale>
        <p:origin x="1296" y="184"/>
      </p:cViewPr>
      <p:guideLst>
        <p:guide orient="horz" pos="415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4125D-83E8-CC4C-A21C-E2A469E2978D}" type="datetimeFigureOut">
              <a:rPr lang="de-DE" smtClean="0"/>
              <a:pPr/>
              <a:t>22.01.24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5F669-9E96-2046-AD78-575DAB5B6A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444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5F669-9E96-2046-AD78-575DAB5B6A9A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7089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5F669-9E96-2046-AD78-575DAB5B6A9A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569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9">
            <a:extLst>
              <a:ext uri="{FF2B5EF4-FFF2-40B4-BE49-F238E27FC236}">
                <a16:creationId xmlns:a16="http://schemas.microsoft.com/office/drawing/2014/main" id="{17B25E6B-5CC9-9CE9-F6D6-51F9CE1AB3B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86736088"/>
              </p:ext>
            </p:extLst>
          </p:nvPr>
        </p:nvGraphicFramePr>
        <p:xfrm>
          <a:off x="193247" y="2305777"/>
          <a:ext cx="11474595" cy="4091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422">
                  <a:extLst>
                    <a:ext uri="{9D8B030D-6E8A-4147-A177-3AD203B41FA5}">
                      <a16:colId xmlns:a16="http://schemas.microsoft.com/office/drawing/2014/main" val="2353840825"/>
                    </a:ext>
                  </a:extLst>
                </a:gridCol>
                <a:gridCol w="1241466">
                  <a:extLst>
                    <a:ext uri="{9D8B030D-6E8A-4147-A177-3AD203B41FA5}">
                      <a16:colId xmlns:a16="http://schemas.microsoft.com/office/drawing/2014/main" val="2327194241"/>
                    </a:ext>
                  </a:extLst>
                </a:gridCol>
                <a:gridCol w="1241466">
                  <a:extLst>
                    <a:ext uri="{9D8B030D-6E8A-4147-A177-3AD203B41FA5}">
                      <a16:colId xmlns:a16="http://schemas.microsoft.com/office/drawing/2014/main" val="2887733068"/>
                    </a:ext>
                  </a:extLst>
                </a:gridCol>
                <a:gridCol w="1241466">
                  <a:extLst>
                    <a:ext uri="{9D8B030D-6E8A-4147-A177-3AD203B41FA5}">
                      <a16:colId xmlns:a16="http://schemas.microsoft.com/office/drawing/2014/main" val="3170356378"/>
                    </a:ext>
                  </a:extLst>
                </a:gridCol>
                <a:gridCol w="1274955">
                  <a:extLst>
                    <a:ext uri="{9D8B030D-6E8A-4147-A177-3AD203B41FA5}">
                      <a16:colId xmlns:a16="http://schemas.microsoft.com/office/drawing/2014/main" val="3377845960"/>
                    </a:ext>
                  </a:extLst>
                </a:gridCol>
                <a:gridCol w="1274955">
                  <a:extLst>
                    <a:ext uri="{9D8B030D-6E8A-4147-A177-3AD203B41FA5}">
                      <a16:colId xmlns:a16="http://schemas.microsoft.com/office/drawing/2014/main" val="920172042"/>
                    </a:ext>
                  </a:extLst>
                </a:gridCol>
                <a:gridCol w="1274955">
                  <a:extLst>
                    <a:ext uri="{9D8B030D-6E8A-4147-A177-3AD203B41FA5}">
                      <a16:colId xmlns:a16="http://schemas.microsoft.com/office/drawing/2014/main" val="2402188097"/>
                    </a:ext>
                  </a:extLst>
                </a:gridCol>
                <a:gridCol w="1274955">
                  <a:extLst>
                    <a:ext uri="{9D8B030D-6E8A-4147-A177-3AD203B41FA5}">
                      <a16:colId xmlns:a16="http://schemas.microsoft.com/office/drawing/2014/main" val="3423585813"/>
                    </a:ext>
                  </a:extLst>
                </a:gridCol>
                <a:gridCol w="1274955">
                  <a:extLst>
                    <a:ext uri="{9D8B030D-6E8A-4147-A177-3AD203B41FA5}">
                      <a16:colId xmlns:a16="http://schemas.microsoft.com/office/drawing/2014/main" val="915240486"/>
                    </a:ext>
                  </a:extLst>
                </a:gridCol>
              </a:tblGrid>
              <a:tr h="643047"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3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Aufschlüsselung der </a:t>
                      </a:r>
                      <a:br>
                        <a:rPr lang="de-DE" sz="1800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Miete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3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Aufschlüsselung der </a:t>
                      </a:r>
                      <a:br>
                        <a:rPr lang="de-DE" sz="1800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Energiekosten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3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Aufschlüsselung der </a:t>
                      </a:r>
                      <a:br>
                        <a:rPr lang="de-DE" sz="1800" dirty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monatlichen Abschreibungen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76497"/>
                  </a:ext>
                </a:extLst>
              </a:tr>
              <a:tr h="640800"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m</a:t>
                      </a:r>
                      <a:r>
                        <a:rPr lang="de-DE" sz="1800" b="1" baseline="300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Teile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Teile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Anlage-</a:t>
                      </a:r>
                      <a:br>
                        <a:rPr lang="de-DE" sz="1800" b="1" dirty="0"/>
                      </a:br>
                      <a:r>
                        <a:rPr lang="de-DE" sz="1800" b="1" dirty="0"/>
                        <a:t>vermögen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Teile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10485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de-DE" sz="1800" b="1" dirty="0"/>
                        <a:t>Material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54217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de-DE" sz="1800" b="1" dirty="0"/>
                        <a:t>Fertigung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3114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de-DE" sz="1800" b="1" dirty="0"/>
                        <a:t>Verwaltung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362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de-DE" sz="1800" b="1" dirty="0"/>
                        <a:t>Vertrieb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29561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de-DE" sz="1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71967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de-DE" sz="1800" b="1" dirty="0"/>
                        <a:t>1 Teil: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206831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D9233B48-4558-E9E9-451D-26A1F0D54149}"/>
              </a:ext>
            </a:extLst>
          </p:cNvPr>
          <p:cNvSpPr txBox="1"/>
          <p:nvPr userDrawn="1"/>
        </p:nvSpPr>
        <p:spPr>
          <a:xfrm>
            <a:off x="193247" y="687692"/>
            <a:ext cx="118055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2738" indent="-304800">
              <a:buFontTx/>
              <a:buNone/>
              <a:tabLst/>
            </a:pPr>
            <a:r>
              <a:rPr lang="de-DE" sz="1800" b="1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a)</a:t>
            </a:r>
            <a:r>
              <a:rPr lang="de-DE" sz="1800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	Die Mietaufwendungen werden nach Quadratmetern, die Abschreibungen nach Anlagevermögen auf die </a:t>
            </a:r>
            <a:br>
              <a:rPr lang="de-DE" sz="1800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de-DE" sz="1800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Kostenstellen aufgeschlüsselt. Zur Rechenvereinfachung werden die hohen Verteilungsangaben gekürzt. </a:t>
            </a:r>
            <a:br>
              <a:rPr lang="de-DE" sz="1800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de-DE" sz="1800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Durch welche Zahl ist jeweils zu kürzen?</a:t>
            </a:r>
          </a:p>
          <a:p>
            <a:pPr marL="312738" indent="-304800">
              <a:tabLst>
                <a:tab pos="7464425" algn="l"/>
              </a:tabLst>
            </a:pPr>
            <a:r>
              <a:rPr lang="de-DE" sz="1800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	Kürzung der Quadratmeter bei der Aufschlüsselung der Miete	durch: </a:t>
            </a:r>
            <a:r>
              <a:rPr lang="de-DE" sz="1800" dirty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...............</a:t>
            </a:r>
          </a:p>
          <a:p>
            <a:pPr marL="312738" indent="-304800">
              <a:tabLst>
                <a:tab pos="7464425" algn="l"/>
              </a:tabLst>
            </a:pPr>
            <a:r>
              <a:rPr lang="de-DE" sz="1800" dirty="0"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	Kürzung des Anlagevermögens bei der Aufschlüsselung der Abschreibungen	durch: </a:t>
            </a:r>
            <a:r>
              <a:rPr lang="de-DE" sz="1800" dirty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...............</a:t>
            </a:r>
            <a:endParaRPr lang="de-DE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885043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F8544027-E313-FD06-4A86-D0CA3C0ACF0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42243638"/>
              </p:ext>
            </p:extLst>
          </p:nvPr>
        </p:nvGraphicFramePr>
        <p:xfrm>
          <a:off x="382814" y="727830"/>
          <a:ext cx="11365591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365">
                  <a:extLst>
                    <a:ext uri="{9D8B030D-6E8A-4147-A177-3AD203B41FA5}">
                      <a16:colId xmlns:a16="http://schemas.microsoft.com/office/drawing/2014/main" val="2975247821"/>
                    </a:ext>
                  </a:extLst>
                </a:gridCol>
                <a:gridCol w="1616528">
                  <a:extLst>
                    <a:ext uri="{9D8B030D-6E8A-4147-A177-3AD203B41FA5}">
                      <a16:colId xmlns:a16="http://schemas.microsoft.com/office/drawing/2014/main" val="962354723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948348340"/>
                    </a:ext>
                  </a:extLst>
                </a:gridCol>
                <a:gridCol w="1443037">
                  <a:extLst>
                    <a:ext uri="{9D8B030D-6E8A-4147-A177-3AD203B41FA5}">
                      <a16:colId xmlns:a16="http://schemas.microsoft.com/office/drawing/2014/main" val="4008953151"/>
                    </a:ext>
                  </a:extLst>
                </a:gridCol>
                <a:gridCol w="1443037">
                  <a:extLst>
                    <a:ext uri="{9D8B030D-6E8A-4147-A177-3AD203B41FA5}">
                      <a16:colId xmlns:a16="http://schemas.microsoft.com/office/drawing/2014/main" val="1887267724"/>
                    </a:ext>
                  </a:extLst>
                </a:gridCol>
                <a:gridCol w="1443037">
                  <a:extLst>
                    <a:ext uri="{9D8B030D-6E8A-4147-A177-3AD203B41FA5}">
                      <a16:colId xmlns:a16="http://schemas.microsoft.com/office/drawing/2014/main" val="53704967"/>
                    </a:ext>
                  </a:extLst>
                </a:gridCol>
                <a:gridCol w="1443037">
                  <a:extLst>
                    <a:ext uri="{9D8B030D-6E8A-4147-A177-3AD203B41FA5}">
                      <a16:colId xmlns:a16="http://schemas.microsoft.com/office/drawing/2014/main" val="5694090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Kostenstellen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012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b="1" dirty="0"/>
                        <a:t>Gemeinkostenart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Betrag (€)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Verteilungsbasis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Material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Fertigung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Verwaltung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63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Vertrieb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066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Gehälter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322.500</a:t>
                      </a:r>
                    </a:p>
                  </a:txBody>
                  <a:tcPr marR="25199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Gehaltsliste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44.500</a:t>
                      </a:r>
                    </a:p>
                  </a:txBody>
                  <a:tcPr marR="90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53.900</a:t>
                      </a:r>
                    </a:p>
                  </a:txBody>
                  <a:tcPr marR="90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131.800</a:t>
                      </a:r>
                    </a:p>
                  </a:txBody>
                  <a:tcPr marR="90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6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92,300</a:t>
                      </a:r>
                    </a:p>
                  </a:txBody>
                  <a:tcPr marR="90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552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Hilfslöhne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254.900</a:t>
                      </a:r>
                    </a:p>
                  </a:txBody>
                  <a:tcPr marR="25199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Lohnliste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40.900</a:t>
                      </a:r>
                    </a:p>
                  </a:txBody>
                  <a:tcPr marR="90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181.100</a:t>
                      </a:r>
                    </a:p>
                  </a:txBody>
                  <a:tcPr marR="90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–</a:t>
                      </a:r>
                    </a:p>
                  </a:txBody>
                  <a:tcPr marR="90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6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32.900</a:t>
                      </a:r>
                    </a:p>
                  </a:txBody>
                  <a:tcPr marR="90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617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Sozialkosten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95.700</a:t>
                      </a:r>
                    </a:p>
                  </a:txBody>
                  <a:tcPr marR="25199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Lohn- u. Gehaltsliste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14.154</a:t>
                      </a:r>
                    </a:p>
                  </a:txBody>
                  <a:tcPr marR="90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38.950</a:t>
                      </a:r>
                    </a:p>
                  </a:txBody>
                  <a:tcPr marR="90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21.845</a:t>
                      </a:r>
                    </a:p>
                  </a:txBody>
                  <a:tcPr marR="90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6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20.751</a:t>
                      </a:r>
                    </a:p>
                  </a:txBody>
                  <a:tcPr marR="90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559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Miete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33.600</a:t>
                      </a:r>
                    </a:p>
                  </a:txBody>
                  <a:tcPr marR="25199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</a:t>
                      </a:r>
                      <a:r>
                        <a:rPr lang="de-DE" baseline="30000" dirty="0"/>
                        <a:t>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6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06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Energie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60.500</a:t>
                      </a:r>
                    </a:p>
                  </a:txBody>
                  <a:tcPr marR="25199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Verteilungsschlüssel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6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268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Abschreibungen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111.000</a:t>
                      </a:r>
                    </a:p>
                  </a:txBody>
                  <a:tcPr marR="25199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Anlagevermögen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6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051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878.200</a:t>
                      </a:r>
                    </a:p>
                  </a:txBody>
                  <a:tcPr marR="25199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6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6045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de-DE" b="1" dirty="0"/>
                        <a:t>Zuschlagsgrundlagen: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6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08164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de-DE" dirty="0"/>
                        <a:t>1. Fertigungsmaterial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6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42680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de-DE" dirty="0"/>
                        <a:t>2. Fertigungslöhne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6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03678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de-DE" dirty="0"/>
                        <a:t>3. Herstellkosten des Umsatzes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6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73375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de-DE" b="1" dirty="0"/>
                        <a:t>Gemeinkostenzuschlagssätze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6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754234"/>
                  </a:ext>
                </a:extLst>
              </a:tr>
            </a:tbl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94219256-5970-F918-D6B3-6E5CFF1FBC47}"/>
              </a:ext>
            </a:extLst>
          </p:cNvPr>
          <p:cNvSpPr txBox="1"/>
          <p:nvPr userDrawn="1"/>
        </p:nvSpPr>
        <p:spPr>
          <a:xfrm>
            <a:off x="288757" y="6007769"/>
            <a:ext cx="11357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Hinweis: </a:t>
            </a:r>
            <a:r>
              <a:rPr lang="de-DE" sz="1400" dirty="0"/>
              <a:t>Gemeinkostenzuschlagssätze mit einer Genauigkeit von 4 Stellen nach dem Komma berechnen.</a:t>
            </a:r>
          </a:p>
        </p:txBody>
      </p:sp>
    </p:spTree>
    <p:extLst>
      <p:ext uri="{BB962C8B-B14F-4D97-AF65-F5344CB8AC3E}">
        <p14:creationId xmlns:p14="http://schemas.microsoft.com/office/powerpoint/2010/main" val="250547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51864543-6B34-0C33-12F8-6F7D90BC8A32}"/>
              </a:ext>
            </a:extLst>
          </p:cNvPr>
          <p:cNvSpPr txBox="1"/>
          <p:nvPr userDrawn="1"/>
        </p:nvSpPr>
        <p:spPr>
          <a:xfrm>
            <a:off x="160544" y="663115"/>
            <a:ext cx="48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b)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85238E34-FE5B-F749-48BB-6DA22670F46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91295758"/>
              </p:ext>
            </p:extLst>
          </p:nvPr>
        </p:nvGraphicFramePr>
        <p:xfrm>
          <a:off x="579663" y="719666"/>
          <a:ext cx="11160579" cy="564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418">
                  <a:extLst>
                    <a:ext uri="{9D8B030D-6E8A-4147-A177-3AD203B41FA5}">
                      <a16:colId xmlns:a16="http://schemas.microsoft.com/office/drawing/2014/main" val="4040119903"/>
                    </a:ext>
                  </a:extLst>
                </a:gridCol>
                <a:gridCol w="2422387">
                  <a:extLst>
                    <a:ext uri="{9D8B030D-6E8A-4147-A177-3AD203B41FA5}">
                      <a16:colId xmlns:a16="http://schemas.microsoft.com/office/drawing/2014/main" val="2232815513"/>
                    </a:ext>
                  </a:extLst>
                </a:gridCol>
                <a:gridCol w="2422387">
                  <a:extLst>
                    <a:ext uri="{9D8B030D-6E8A-4147-A177-3AD203B41FA5}">
                      <a16:colId xmlns:a16="http://schemas.microsoft.com/office/drawing/2014/main" val="1934168996"/>
                    </a:ext>
                  </a:extLst>
                </a:gridCol>
                <a:gridCol w="2422387">
                  <a:extLst>
                    <a:ext uri="{9D8B030D-6E8A-4147-A177-3AD203B41FA5}">
                      <a16:colId xmlns:a16="http://schemas.microsoft.com/office/drawing/2014/main" val="2549195375"/>
                    </a:ext>
                  </a:extLst>
                </a:gridCol>
              </a:tblGrid>
              <a:tr h="331200"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Summe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Kostenträger I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Kostenträger II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501194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marL="0" indent="0">
                        <a:tabLst>
                          <a:tab pos="169863" algn="l"/>
                          <a:tab pos="219075" algn="l"/>
                        </a:tabLst>
                      </a:pPr>
                      <a:r>
                        <a:rPr lang="de-DE" dirty="0"/>
                        <a:t>Fertigungsmaterial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020034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9863" algn="l"/>
                        </a:tabLst>
                        <a:defRPr/>
                      </a:pPr>
                      <a:r>
                        <a:rPr lang="de-DE" dirty="0"/>
                        <a:t>+	Materialgemeinkosten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525499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marL="0" indent="0">
                        <a:tabLst>
                          <a:tab pos="169863" algn="l"/>
                        </a:tabLst>
                      </a:pPr>
                      <a:r>
                        <a:rPr lang="de-DE" b="1" dirty="0"/>
                        <a:t>=	Materialkosten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710081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r>
                        <a:rPr lang="de-DE" dirty="0"/>
                        <a:t>Fertigungslöhne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950731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marL="0" indent="0">
                        <a:tabLst>
                          <a:tab pos="169863" algn="l"/>
                        </a:tabLst>
                      </a:pPr>
                      <a:r>
                        <a:rPr lang="de-DE" dirty="0"/>
                        <a:t>+	Fertigungsgemeinkosten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127938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marL="0" indent="0">
                        <a:tabLst>
                          <a:tab pos="169863" algn="l"/>
                        </a:tabLst>
                      </a:pPr>
                      <a:r>
                        <a:rPr lang="de-DE" dirty="0"/>
                        <a:t>+	Sondereinzelkosten der Fertigung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056363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marL="0" indent="0">
                        <a:tabLst>
                          <a:tab pos="169863" algn="l"/>
                        </a:tabLst>
                      </a:pPr>
                      <a:r>
                        <a:rPr lang="de-DE" b="1" dirty="0"/>
                        <a:t>=	Fertigungskosten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8B0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271978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marL="0" indent="0">
                        <a:tabLst>
                          <a:tab pos="169863" algn="l"/>
                        </a:tabLst>
                      </a:pPr>
                      <a:r>
                        <a:rPr lang="de-DE" dirty="0"/>
                        <a:t>=	Herstellkosten der Produktion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57827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marL="0" indent="0">
                        <a:tabLst>
                          <a:tab pos="169863" algn="l"/>
                        </a:tabLst>
                      </a:pPr>
                      <a:r>
                        <a:rPr lang="de-DE" dirty="0"/>
                        <a:t>+	Bestandsabbau</a:t>
                      </a:r>
                    </a:p>
                  </a:txBody>
                  <a:tcPr marT="28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157365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marL="0" indent="0">
                        <a:tabLst>
                          <a:tab pos="169863" algn="l"/>
                        </a:tabLst>
                      </a:pPr>
                      <a:r>
                        <a:rPr lang="de-DE" dirty="0"/>
                        <a:t>-	Bestandsaufbau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081498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marL="0" indent="0">
                        <a:tabLst>
                          <a:tab pos="169863" algn="l"/>
                        </a:tabLst>
                      </a:pPr>
                      <a:r>
                        <a:rPr lang="de-DE" b="1" dirty="0"/>
                        <a:t>=	Herstellkosten des Umsatzes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304487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marL="0" indent="0">
                        <a:tabLst>
                          <a:tab pos="169863" algn="l"/>
                        </a:tabLst>
                      </a:pPr>
                      <a:r>
                        <a:rPr lang="de-DE" dirty="0"/>
                        <a:t>+	Verwaltungsgemeinkosten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6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6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63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633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946856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marL="0" indent="0">
                        <a:tabLst>
                          <a:tab pos="169863" algn="l"/>
                        </a:tabLst>
                      </a:pPr>
                      <a:r>
                        <a:rPr lang="de-DE" dirty="0"/>
                        <a:t>+	Vertriebsgemeinkosten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087532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marL="0" indent="0">
                        <a:tabLst>
                          <a:tab pos="169863" algn="l"/>
                        </a:tabLst>
                      </a:pPr>
                      <a:r>
                        <a:rPr lang="de-DE" b="1" dirty="0"/>
                        <a:t>=	Selbstkosten des Umsatzes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622601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r>
                        <a:rPr lang="de-DE" dirty="0"/>
                        <a:t>Verkaufserlöse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703887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r>
                        <a:rPr lang="de-DE" dirty="0"/>
                        <a:t>= </a:t>
                      </a:r>
                      <a:r>
                        <a:rPr lang="de-DE" b="1" dirty="0"/>
                        <a:t>Betriebsergebnis</a:t>
                      </a:r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T="28800" marB="28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40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22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2D319DC-AC4B-AF6B-56BB-8AAEC5C8D3C1}"/>
              </a:ext>
            </a:extLst>
          </p:cNvPr>
          <p:cNvSpPr txBox="1"/>
          <p:nvPr userDrawn="1"/>
        </p:nvSpPr>
        <p:spPr>
          <a:xfrm>
            <a:off x="0" y="6434235"/>
            <a:ext cx="1219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 eaLnBrk="1" hangingPunct="1"/>
            <a:r>
              <a:rPr lang="de-DE" altLang="de-DE" sz="800" dirty="0">
                <a:solidFill>
                  <a:srgbClr val="A6A6A6"/>
                </a:solidFill>
                <a:ea typeface="Geneva" panose="020B0503030404040204" pitchFamily="34" charset="0"/>
              </a:rPr>
              <a:t>Jürgen Hermsen | Rechnungswesen der Industrie | ISBN 978-3-8045-7710-7 | © Westermann Gruppe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41B48905-75A9-D156-9EC3-4D76E8F300B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0" y="214626"/>
            <a:ext cx="12192000" cy="322263"/>
          </a:xfrm>
          <a:prstGeom prst="rect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>
            <a:noFill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Geneva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b="1" dirty="0"/>
              <a:t>Hermsen, Beispiel für eine </a:t>
            </a:r>
            <a:r>
              <a:rPr lang="de-DE" sz="1200" b="1" dirty="0" err="1"/>
              <a:t>PowerPoint-Präsentation</a:t>
            </a:r>
            <a:endParaRPr lang="de-DE" sz="1200" b="1" dirty="0"/>
          </a:p>
        </p:txBody>
      </p:sp>
    </p:spTree>
    <p:extLst>
      <p:ext uri="{BB962C8B-B14F-4D97-AF65-F5344CB8AC3E}">
        <p14:creationId xmlns:p14="http://schemas.microsoft.com/office/powerpoint/2010/main" val="1832549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DEFA6136-3270-7819-75B1-4A98D4203BB2}"/>
              </a:ext>
            </a:extLst>
          </p:cNvPr>
          <p:cNvSpPr txBox="1"/>
          <p:nvPr/>
        </p:nvSpPr>
        <p:spPr>
          <a:xfrm>
            <a:off x="1555928" y="3665740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1 000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0FDC0F0-0BC6-F0F1-50F6-97BC05A0AD81}"/>
              </a:ext>
            </a:extLst>
          </p:cNvPr>
          <p:cNvSpPr txBox="1"/>
          <p:nvPr/>
        </p:nvSpPr>
        <p:spPr>
          <a:xfrm>
            <a:off x="1555928" y="4131406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3 000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CB97D15-5273-FBE1-B313-EA8F41A52105}"/>
              </a:ext>
            </a:extLst>
          </p:cNvPr>
          <p:cNvSpPr txBox="1"/>
          <p:nvPr/>
        </p:nvSpPr>
        <p:spPr>
          <a:xfrm>
            <a:off x="1555928" y="4597072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1 200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A10A6FA-3643-9322-DCA9-3EAD44CC596C}"/>
              </a:ext>
            </a:extLst>
          </p:cNvPr>
          <p:cNvSpPr txBox="1"/>
          <p:nvPr/>
        </p:nvSpPr>
        <p:spPr>
          <a:xfrm>
            <a:off x="1555928" y="5062739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400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E2AEBF3-A9DA-0877-D225-9983BD1460D3}"/>
              </a:ext>
            </a:extLst>
          </p:cNvPr>
          <p:cNvSpPr txBox="1"/>
          <p:nvPr/>
        </p:nvSpPr>
        <p:spPr>
          <a:xfrm>
            <a:off x="3062994" y="3665740"/>
            <a:ext cx="55880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5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7D1636C-25BD-C2C0-A11E-001BF95179B1}"/>
              </a:ext>
            </a:extLst>
          </p:cNvPr>
          <p:cNvSpPr txBox="1"/>
          <p:nvPr/>
        </p:nvSpPr>
        <p:spPr>
          <a:xfrm>
            <a:off x="3062994" y="4131406"/>
            <a:ext cx="55880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15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19F67B6-A9C9-04D0-8E7E-94BBBEB7C054}"/>
              </a:ext>
            </a:extLst>
          </p:cNvPr>
          <p:cNvSpPr txBox="1"/>
          <p:nvPr/>
        </p:nvSpPr>
        <p:spPr>
          <a:xfrm>
            <a:off x="3062994" y="4597072"/>
            <a:ext cx="55880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6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9F3B26B-59C2-4FB2-B97C-F7386B9BF429}"/>
              </a:ext>
            </a:extLst>
          </p:cNvPr>
          <p:cNvSpPr txBox="1"/>
          <p:nvPr/>
        </p:nvSpPr>
        <p:spPr>
          <a:xfrm>
            <a:off x="3062994" y="5062739"/>
            <a:ext cx="55880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2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0B7310D-BE43-5212-B5DF-0FE2034B129C}"/>
              </a:ext>
            </a:extLst>
          </p:cNvPr>
          <p:cNvSpPr txBox="1"/>
          <p:nvPr/>
        </p:nvSpPr>
        <p:spPr>
          <a:xfrm>
            <a:off x="4095928" y="3665740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6.000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69FDD32-04BF-B579-2C85-C1E8A7DFB3AC}"/>
              </a:ext>
            </a:extLst>
          </p:cNvPr>
          <p:cNvSpPr txBox="1"/>
          <p:nvPr/>
        </p:nvSpPr>
        <p:spPr>
          <a:xfrm>
            <a:off x="4095928" y="4131406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18.000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BBE0892-6624-0264-D138-A5A807F7AAAB}"/>
              </a:ext>
            </a:extLst>
          </p:cNvPr>
          <p:cNvSpPr txBox="1"/>
          <p:nvPr/>
        </p:nvSpPr>
        <p:spPr>
          <a:xfrm>
            <a:off x="4095928" y="4597072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7.200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DFC2281-9120-6E7D-CB48-C7DC0FF07C11}"/>
              </a:ext>
            </a:extLst>
          </p:cNvPr>
          <p:cNvSpPr txBox="1"/>
          <p:nvPr/>
        </p:nvSpPr>
        <p:spPr>
          <a:xfrm>
            <a:off x="4095928" y="5062739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2.400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59CFA00-D969-10E7-9669-9DBB858A17D2}"/>
              </a:ext>
            </a:extLst>
          </p:cNvPr>
          <p:cNvSpPr txBox="1"/>
          <p:nvPr/>
        </p:nvSpPr>
        <p:spPr>
          <a:xfrm>
            <a:off x="5569124" y="3665740"/>
            <a:ext cx="55880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2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FAE0E06-46AD-6957-B113-28D0EB7DB3D8}"/>
              </a:ext>
            </a:extLst>
          </p:cNvPr>
          <p:cNvSpPr txBox="1"/>
          <p:nvPr/>
        </p:nvSpPr>
        <p:spPr>
          <a:xfrm>
            <a:off x="5569124" y="4131406"/>
            <a:ext cx="55880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7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2F83D35-2379-8B94-0EDB-2A45182E7B98}"/>
              </a:ext>
            </a:extLst>
          </p:cNvPr>
          <p:cNvSpPr txBox="1"/>
          <p:nvPr/>
        </p:nvSpPr>
        <p:spPr>
          <a:xfrm>
            <a:off x="5569124" y="4597072"/>
            <a:ext cx="55880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DDAA8CD-F3E1-D9D2-3D74-005479B653CA}"/>
              </a:ext>
            </a:extLst>
          </p:cNvPr>
          <p:cNvSpPr txBox="1"/>
          <p:nvPr/>
        </p:nvSpPr>
        <p:spPr>
          <a:xfrm>
            <a:off x="5569124" y="5062739"/>
            <a:ext cx="55880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C1881AD8-F242-1684-5226-93D0EF1F5FFF}"/>
              </a:ext>
            </a:extLst>
          </p:cNvPr>
          <p:cNvSpPr txBox="1"/>
          <p:nvPr/>
        </p:nvSpPr>
        <p:spPr>
          <a:xfrm>
            <a:off x="6703658" y="3665740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11.000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2005FEA-2CBC-2F43-CE87-9B52BD17217E}"/>
              </a:ext>
            </a:extLst>
          </p:cNvPr>
          <p:cNvSpPr txBox="1"/>
          <p:nvPr/>
        </p:nvSpPr>
        <p:spPr>
          <a:xfrm>
            <a:off x="6703658" y="4131406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38.500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850F5DCB-596E-F623-F87E-4944BEEBF2CE}"/>
              </a:ext>
            </a:extLst>
          </p:cNvPr>
          <p:cNvSpPr txBox="1"/>
          <p:nvPr/>
        </p:nvSpPr>
        <p:spPr>
          <a:xfrm>
            <a:off x="6703658" y="4597072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5.500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2AD2FE17-8969-AC32-7175-03E6EE1EEFA5}"/>
              </a:ext>
            </a:extLst>
          </p:cNvPr>
          <p:cNvSpPr txBox="1"/>
          <p:nvPr/>
        </p:nvSpPr>
        <p:spPr>
          <a:xfrm>
            <a:off x="6703658" y="5062739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5.500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8F257573-C4B8-DF75-0C4D-C05C7531AE6A}"/>
              </a:ext>
            </a:extLst>
          </p:cNvPr>
          <p:cNvSpPr txBox="1"/>
          <p:nvPr/>
        </p:nvSpPr>
        <p:spPr>
          <a:xfrm>
            <a:off x="9455328" y="3665740"/>
            <a:ext cx="55880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7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7D6A39C0-69F5-CBC1-3892-AEC9AE2203F1}"/>
              </a:ext>
            </a:extLst>
          </p:cNvPr>
          <p:cNvSpPr txBox="1"/>
          <p:nvPr/>
        </p:nvSpPr>
        <p:spPr>
          <a:xfrm>
            <a:off x="9455328" y="4131406"/>
            <a:ext cx="55880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86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32BEE4F4-9C3C-0A51-1636-F909F764A7AA}"/>
              </a:ext>
            </a:extLst>
          </p:cNvPr>
          <p:cNvSpPr txBox="1"/>
          <p:nvPr/>
        </p:nvSpPr>
        <p:spPr>
          <a:xfrm>
            <a:off x="9455328" y="4597072"/>
            <a:ext cx="55880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12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807A042F-F466-42CD-85D8-C3336A3EF8C6}"/>
              </a:ext>
            </a:extLst>
          </p:cNvPr>
          <p:cNvSpPr txBox="1"/>
          <p:nvPr/>
        </p:nvSpPr>
        <p:spPr>
          <a:xfrm>
            <a:off x="9455328" y="5062739"/>
            <a:ext cx="55880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6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9D80C21-B9D7-CB93-F794-9181FAAF7CCC}"/>
              </a:ext>
            </a:extLst>
          </p:cNvPr>
          <p:cNvSpPr txBox="1"/>
          <p:nvPr/>
        </p:nvSpPr>
        <p:spPr>
          <a:xfrm>
            <a:off x="10522128" y="3665740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7.000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4BFB2F29-B5B6-77C0-4319-6096CA25CCA1}"/>
              </a:ext>
            </a:extLst>
          </p:cNvPr>
          <p:cNvSpPr txBox="1"/>
          <p:nvPr/>
        </p:nvSpPr>
        <p:spPr>
          <a:xfrm>
            <a:off x="10522128" y="4131406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86.000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1C3BC0A3-C841-C561-B0EE-699136658675}"/>
              </a:ext>
            </a:extLst>
          </p:cNvPr>
          <p:cNvSpPr txBox="1"/>
          <p:nvPr/>
        </p:nvSpPr>
        <p:spPr>
          <a:xfrm>
            <a:off x="10522128" y="4597072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12.000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E733DC7-3EA3-5576-A70D-96C43CC77386}"/>
              </a:ext>
            </a:extLst>
          </p:cNvPr>
          <p:cNvSpPr txBox="1"/>
          <p:nvPr/>
        </p:nvSpPr>
        <p:spPr>
          <a:xfrm>
            <a:off x="10522128" y="5062739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6.000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FBF150A3-009B-FFDA-854D-D9E02DD5F5F8}"/>
              </a:ext>
            </a:extLst>
          </p:cNvPr>
          <p:cNvSpPr txBox="1"/>
          <p:nvPr/>
        </p:nvSpPr>
        <p:spPr>
          <a:xfrm>
            <a:off x="8134529" y="3665740"/>
            <a:ext cx="96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420.000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FC13FF6A-2302-D5BE-03A5-14B551CD129B}"/>
              </a:ext>
            </a:extLst>
          </p:cNvPr>
          <p:cNvSpPr txBox="1"/>
          <p:nvPr/>
        </p:nvSpPr>
        <p:spPr>
          <a:xfrm>
            <a:off x="7965195" y="4136671"/>
            <a:ext cx="1134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5.160.000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04EC55C0-2A9F-9A89-E743-0CFE63C18F9D}"/>
              </a:ext>
            </a:extLst>
          </p:cNvPr>
          <p:cNvSpPr txBox="1"/>
          <p:nvPr/>
        </p:nvSpPr>
        <p:spPr>
          <a:xfrm>
            <a:off x="8041394" y="4597072"/>
            <a:ext cx="1075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720.000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4EB917D2-5F7F-8DA9-C752-66A34810F8BB}"/>
              </a:ext>
            </a:extLst>
          </p:cNvPr>
          <p:cNvSpPr txBox="1"/>
          <p:nvPr/>
        </p:nvSpPr>
        <p:spPr>
          <a:xfrm>
            <a:off x="8151457" y="5062739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360.000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935DD27C-8F46-4DA0-B5EE-A59CE5AD5D33}"/>
              </a:ext>
            </a:extLst>
          </p:cNvPr>
          <p:cNvSpPr txBox="1"/>
          <p:nvPr/>
        </p:nvSpPr>
        <p:spPr>
          <a:xfrm>
            <a:off x="3062994" y="5528406"/>
            <a:ext cx="55880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28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B9D4C07C-5B20-1869-225E-D74476B75810}"/>
              </a:ext>
            </a:extLst>
          </p:cNvPr>
          <p:cNvSpPr txBox="1"/>
          <p:nvPr/>
        </p:nvSpPr>
        <p:spPr>
          <a:xfrm>
            <a:off x="4095928" y="5528406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33.600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38183253-E67E-B1A8-5C89-68B156E709FC}"/>
              </a:ext>
            </a:extLst>
          </p:cNvPr>
          <p:cNvSpPr txBox="1"/>
          <p:nvPr/>
        </p:nvSpPr>
        <p:spPr>
          <a:xfrm>
            <a:off x="5569124" y="5528406"/>
            <a:ext cx="55880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11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B423D843-0A5B-3B9F-5333-1B5ABA41AD94}"/>
              </a:ext>
            </a:extLst>
          </p:cNvPr>
          <p:cNvSpPr txBox="1"/>
          <p:nvPr/>
        </p:nvSpPr>
        <p:spPr>
          <a:xfrm>
            <a:off x="6703658" y="5528406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60.500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F484DDB4-091D-87F1-8CA2-55A22232EEE7}"/>
              </a:ext>
            </a:extLst>
          </p:cNvPr>
          <p:cNvSpPr txBox="1"/>
          <p:nvPr/>
        </p:nvSpPr>
        <p:spPr>
          <a:xfrm>
            <a:off x="9455328" y="5528406"/>
            <a:ext cx="55880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111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4416695-95B2-5C84-49E4-57E34BCF7F6E}"/>
              </a:ext>
            </a:extLst>
          </p:cNvPr>
          <p:cNvSpPr txBox="1"/>
          <p:nvPr/>
        </p:nvSpPr>
        <p:spPr>
          <a:xfrm>
            <a:off x="10522128" y="5528406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111.000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0A43C73-F093-4C7B-7F65-26CC37CA930C}"/>
              </a:ext>
            </a:extLst>
          </p:cNvPr>
          <p:cNvSpPr txBox="1"/>
          <p:nvPr/>
        </p:nvSpPr>
        <p:spPr>
          <a:xfrm>
            <a:off x="1555928" y="5994072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33.600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847F1DA3-9683-8304-E678-1A288DF4BBF0}"/>
              </a:ext>
            </a:extLst>
          </p:cNvPr>
          <p:cNvSpPr txBox="1"/>
          <p:nvPr/>
        </p:nvSpPr>
        <p:spPr>
          <a:xfrm>
            <a:off x="2554994" y="5994072"/>
            <a:ext cx="36406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: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A3C6664D-B2F4-700C-B2CF-32F098E446AD}"/>
              </a:ext>
            </a:extLst>
          </p:cNvPr>
          <p:cNvSpPr txBox="1"/>
          <p:nvPr/>
        </p:nvSpPr>
        <p:spPr>
          <a:xfrm>
            <a:off x="2859794" y="5994072"/>
            <a:ext cx="76200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28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63FF21B1-A814-D2ED-3AE6-E7002B83CDAD}"/>
              </a:ext>
            </a:extLst>
          </p:cNvPr>
          <p:cNvSpPr txBox="1"/>
          <p:nvPr/>
        </p:nvSpPr>
        <p:spPr>
          <a:xfrm>
            <a:off x="3799594" y="5994072"/>
            <a:ext cx="36406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=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CB629D14-568C-1F47-3A07-EEF5DDCBE426}"/>
              </a:ext>
            </a:extLst>
          </p:cNvPr>
          <p:cNvSpPr txBox="1"/>
          <p:nvPr/>
        </p:nvSpPr>
        <p:spPr>
          <a:xfrm>
            <a:off x="4104394" y="5994072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1.200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F3E5AE57-135A-5742-1665-E526DACD6116}"/>
              </a:ext>
            </a:extLst>
          </p:cNvPr>
          <p:cNvSpPr txBox="1"/>
          <p:nvPr/>
        </p:nvSpPr>
        <p:spPr>
          <a:xfrm>
            <a:off x="5365924" y="5994072"/>
            <a:ext cx="939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60.500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FF3198E6-3AC2-A683-9D84-7D3DAB269BE6}"/>
              </a:ext>
            </a:extLst>
          </p:cNvPr>
          <p:cNvSpPr txBox="1"/>
          <p:nvPr/>
        </p:nvSpPr>
        <p:spPr>
          <a:xfrm>
            <a:off x="6949190" y="5994073"/>
            <a:ext cx="74507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5.500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75AC60FA-6ABB-2397-4D85-685F2FF5ACB6}"/>
              </a:ext>
            </a:extLst>
          </p:cNvPr>
          <p:cNvSpPr txBox="1"/>
          <p:nvPr/>
        </p:nvSpPr>
        <p:spPr>
          <a:xfrm>
            <a:off x="9455328" y="6002540"/>
            <a:ext cx="55880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111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964E4EB7-4C55-ECA1-6026-BD74AB2975B5}"/>
              </a:ext>
            </a:extLst>
          </p:cNvPr>
          <p:cNvSpPr txBox="1"/>
          <p:nvPr/>
        </p:nvSpPr>
        <p:spPr>
          <a:xfrm>
            <a:off x="10522128" y="6002540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1.000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B50E0B14-57A5-543C-E94B-6D0022B74010}"/>
              </a:ext>
            </a:extLst>
          </p:cNvPr>
          <p:cNvSpPr txBox="1"/>
          <p:nvPr/>
        </p:nvSpPr>
        <p:spPr>
          <a:xfrm>
            <a:off x="6102523" y="5968672"/>
            <a:ext cx="36406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: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C40955A8-F369-8923-9B68-D4823568C770}"/>
              </a:ext>
            </a:extLst>
          </p:cNvPr>
          <p:cNvSpPr txBox="1"/>
          <p:nvPr/>
        </p:nvSpPr>
        <p:spPr>
          <a:xfrm>
            <a:off x="6661327" y="5994072"/>
            <a:ext cx="36406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=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523A8BAF-066B-2F71-3795-60180389E3EA}"/>
              </a:ext>
            </a:extLst>
          </p:cNvPr>
          <p:cNvSpPr txBox="1"/>
          <p:nvPr/>
        </p:nvSpPr>
        <p:spPr>
          <a:xfrm>
            <a:off x="8964261" y="5994072"/>
            <a:ext cx="36406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: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FA8B05EA-D98D-55D0-4551-B17949021175}"/>
              </a:ext>
            </a:extLst>
          </p:cNvPr>
          <p:cNvSpPr txBox="1"/>
          <p:nvPr/>
        </p:nvSpPr>
        <p:spPr>
          <a:xfrm>
            <a:off x="10208861" y="5994072"/>
            <a:ext cx="36406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=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EEF06ACD-C275-3B48-93E6-B9C19FA163D7}"/>
              </a:ext>
            </a:extLst>
          </p:cNvPr>
          <p:cNvSpPr txBox="1"/>
          <p:nvPr/>
        </p:nvSpPr>
        <p:spPr>
          <a:xfrm>
            <a:off x="6407321" y="5994072"/>
            <a:ext cx="43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11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85C74FBA-905E-D1FF-878F-080A04C86C02}"/>
              </a:ext>
            </a:extLst>
          </p:cNvPr>
          <p:cNvSpPr txBox="1"/>
          <p:nvPr/>
        </p:nvSpPr>
        <p:spPr>
          <a:xfrm>
            <a:off x="8151457" y="6002539"/>
            <a:ext cx="96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111.000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EE74FDEF-9C05-0F7C-4F6E-D94372AD439E}"/>
              </a:ext>
            </a:extLst>
          </p:cNvPr>
          <p:cNvSpPr txBox="1"/>
          <p:nvPr/>
        </p:nvSpPr>
        <p:spPr>
          <a:xfrm>
            <a:off x="3860574" y="5519822"/>
            <a:ext cx="364066" cy="338554"/>
          </a:xfrm>
          <a:prstGeom prst="rect">
            <a:avLst/>
          </a:prstGeom>
          <a:solidFill>
            <a:srgbClr val="E8F1F7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Cambria Math"/>
                <a:ea typeface="Cambria Math"/>
              </a:rPr>
              <a:t>≙</a:t>
            </a:r>
            <a:endParaRPr lang="de-DE" sz="1600" dirty="0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EDF6DA24-8D6B-95C9-F4E5-2FFD1112C527}"/>
              </a:ext>
            </a:extLst>
          </p:cNvPr>
          <p:cNvSpPr txBox="1"/>
          <p:nvPr/>
        </p:nvSpPr>
        <p:spPr>
          <a:xfrm>
            <a:off x="6395080" y="5519822"/>
            <a:ext cx="364066" cy="338554"/>
          </a:xfrm>
          <a:prstGeom prst="rect">
            <a:avLst/>
          </a:prstGeom>
          <a:solidFill>
            <a:srgbClr val="E8F1F7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Cambria Math"/>
                <a:ea typeface="Cambria Math"/>
              </a:rPr>
              <a:t>≙</a:t>
            </a:r>
            <a:endParaRPr lang="de-DE" sz="1600" dirty="0"/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C82EE83B-2257-472A-715B-F92A07F818E0}"/>
              </a:ext>
            </a:extLst>
          </p:cNvPr>
          <p:cNvSpPr txBox="1"/>
          <p:nvPr/>
        </p:nvSpPr>
        <p:spPr>
          <a:xfrm>
            <a:off x="10222013" y="5519822"/>
            <a:ext cx="364066" cy="338554"/>
          </a:xfrm>
          <a:prstGeom prst="rect">
            <a:avLst/>
          </a:prstGeom>
          <a:solidFill>
            <a:srgbClr val="E8F1F7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Cambria Math"/>
                <a:ea typeface="Cambria Math"/>
              </a:rPr>
              <a:t>≙</a:t>
            </a:r>
            <a:endParaRPr lang="de-DE" sz="1600" dirty="0"/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A0D63AB6-AD97-C64C-5111-B6B1FF0FFB62}"/>
              </a:ext>
            </a:extLst>
          </p:cNvPr>
          <p:cNvSpPr txBox="1"/>
          <p:nvPr/>
        </p:nvSpPr>
        <p:spPr>
          <a:xfrm>
            <a:off x="8410439" y="1437071"/>
            <a:ext cx="81279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200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8E1BE2E5-BFCB-D4DE-C762-1C8514D3306A}"/>
              </a:ext>
            </a:extLst>
          </p:cNvPr>
          <p:cNvSpPr txBox="1"/>
          <p:nvPr/>
        </p:nvSpPr>
        <p:spPr>
          <a:xfrm>
            <a:off x="8258038" y="1724938"/>
            <a:ext cx="96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60.000</a:t>
            </a:r>
          </a:p>
        </p:txBody>
      </p:sp>
    </p:spTree>
    <p:extLst>
      <p:ext uri="{BB962C8B-B14F-4D97-AF65-F5344CB8AC3E}">
        <p14:creationId xmlns:p14="http://schemas.microsoft.com/office/powerpoint/2010/main" val="90112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4" grpId="0"/>
      <p:bldP spid="35" grpId="0"/>
      <p:bldP spid="36" grpId="0"/>
      <p:bldP spid="37" grpId="0"/>
      <p:bldP spid="37" grpId="1"/>
      <p:bldP spid="38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 animBg="1"/>
      <p:bldP spid="57" grpId="0" animBg="1"/>
      <p:bldP spid="58" grpId="0" animBg="1"/>
      <p:bldP spid="59" grpId="0"/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D44A7C94-912C-794D-C184-3CC50450F49A}"/>
              </a:ext>
            </a:extLst>
          </p:cNvPr>
          <p:cNvSpPr txBox="1"/>
          <p:nvPr/>
        </p:nvSpPr>
        <p:spPr>
          <a:xfrm>
            <a:off x="6256420" y="2574758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6.000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21BAD46-D347-8E51-4B2E-A4200CEDDD16}"/>
              </a:ext>
            </a:extLst>
          </p:cNvPr>
          <p:cNvSpPr txBox="1"/>
          <p:nvPr/>
        </p:nvSpPr>
        <p:spPr>
          <a:xfrm>
            <a:off x="6256420" y="2967790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11.000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4A66DDE-3BA0-7E18-ABF6-B40EEC1B9B8A}"/>
              </a:ext>
            </a:extLst>
          </p:cNvPr>
          <p:cNvSpPr txBox="1"/>
          <p:nvPr/>
        </p:nvSpPr>
        <p:spPr>
          <a:xfrm>
            <a:off x="6256420" y="3312695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7.000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CA5E3E7-CC18-B5A4-1B6F-86B7B6D4C3A2}"/>
              </a:ext>
            </a:extLst>
          </p:cNvPr>
          <p:cNvSpPr txBox="1"/>
          <p:nvPr/>
        </p:nvSpPr>
        <p:spPr>
          <a:xfrm>
            <a:off x="6112042" y="3705727"/>
            <a:ext cx="1307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123.554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C392678-A530-7687-B185-7322EBE0D72E}"/>
              </a:ext>
            </a:extLst>
          </p:cNvPr>
          <p:cNvSpPr txBox="1"/>
          <p:nvPr/>
        </p:nvSpPr>
        <p:spPr>
          <a:xfrm>
            <a:off x="5967663" y="4435643"/>
            <a:ext cx="14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1.359.489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9514CC3-2695-9C8D-DE8C-E5D751B8B92E}"/>
              </a:ext>
            </a:extLst>
          </p:cNvPr>
          <p:cNvSpPr txBox="1"/>
          <p:nvPr/>
        </p:nvSpPr>
        <p:spPr>
          <a:xfrm>
            <a:off x="5967663" y="5542548"/>
            <a:ext cx="14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9,0883 %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8BE6956-4DD6-E234-7C3F-EFD221043E64}"/>
              </a:ext>
            </a:extLst>
          </p:cNvPr>
          <p:cNvSpPr txBox="1"/>
          <p:nvPr/>
        </p:nvSpPr>
        <p:spPr>
          <a:xfrm>
            <a:off x="7700210" y="2574758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18.000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E85C349-F09D-5DE2-F0C4-CCF562F1D4BC}"/>
              </a:ext>
            </a:extLst>
          </p:cNvPr>
          <p:cNvSpPr txBox="1"/>
          <p:nvPr/>
        </p:nvSpPr>
        <p:spPr>
          <a:xfrm>
            <a:off x="7700210" y="2967790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38.500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24F5AB6-BD50-1A19-070A-F288F4C87398}"/>
              </a:ext>
            </a:extLst>
          </p:cNvPr>
          <p:cNvSpPr txBox="1"/>
          <p:nvPr/>
        </p:nvSpPr>
        <p:spPr>
          <a:xfrm>
            <a:off x="7700210" y="3312695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86.000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14E0910-19B1-948A-B8BC-B3CF0F1F90BD}"/>
              </a:ext>
            </a:extLst>
          </p:cNvPr>
          <p:cNvSpPr txBox="1"/>
          <p:nvPr/>
        </p:nvSpPr>
        <p:spPr>
          <a:xfrm>
            <a:off x="7555832" y="3705727"/>
            <a:ext cx="1307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416.450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F93C72E-10A7-85CC-E168-01546D51416E}"/>
              </a:ext>
            </a:extLst>
          </p:cNvPr>
          <p:cNvSpPr txBox="1"/>
          <p:nvPr/>
        </p:nvSpPr>
        <p:spPr>
          <a:xfrm>
            <a:off x="7411453" y="4804611"/>
            <a:ext cx="14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501.747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D66B5E0-5AF7-27CF-D662-3D4C0030A36D}"/>
              </a:ext>
            </a:extLst>
          </p:cNvPr>
          <p:cNvSpPr txBox="1"/>
          <p:nvPr/>
        </p:nvSpPr>
        <p:spPr>
          <a:xfrm>
            <a:off x="7411453" y="5542548"/>
            <a:ext cx="14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83,0000 %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E852E82-9851-6868-F664-59B467AE2CDB}"/>
              </a:ext>
            </a:extLst>
          </p:cNvPr>
          <p:cNvSpPr txBox="1"/>
          <p:nvPr/>
        </p:nvSpPr>
        <p:spPr>
          <a:xfrm>
            <a:off x="9143999" y="2574758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7.200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A3BA46E-7DB8-3F4E-E005-387ACFDF3A53}"/>
              </a:ext>
            </a:extLst>
          </p:cNvPr>
          <p:cNvSpPr txBox="1"/>
          <p:nvPr/>
        </p:nvSpPr>
        <p:spPr>
          <a:xfrm>
            <a:off x="9143999" y="2967790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5.500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6AA1D8B6-0C28-C9B5-9C13-C336C1421F92}"/>
              </a:ext>
            </a:extLst>
          </p:cNvPr>
          <p:cNvSpPr txBox="1"/>
          <p:nvPr/>
        </p:nvSpPr>
        <p:spPr>
          <a:xfrm>
            <a:off x="9143999" y="3312695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12.000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B81CDC81-3FA9-1900-4AE7-73615643D8A4}"/>
              </a:ext>
            </a:extLst>
          </p:cNvPr>
          <p:cNvSpPr txBox="1"/>
          <p:nvPr/>
        </p:nvSpPr>
        <p:spPr>
          <a:xfrm>
            <a:off x="8999621" y="3705727"/>
            <a:ext cx="1307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178.345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CCED894E-877B-C29A-4092-C8646568CC29}"/>
              </a:ext>
            </a:extLst>
          </p:cNvPr>
          <p:cNvSpPr txBox="1"/>
          <p:nvPr/>
        </p:nvSpPr>
        <p:spPr>
          <a:xfrm>
            <a:off x="10587789" y="2574758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2.400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5F2A29C-AFEF-1BD7-41F5-9C0FC90C96F0}"/>
              </a:ext>
            </a:extLst>
          </p:cNvPr>
          <p:cNvSpPr txBox="1"/>
          <p:nvPr/>
        </p:nvSpPr>
        <p:spPr>
          <a:xfrm>
            <a:off x="10587789" y="2967790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5.500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37250B20-F5C3-8AFC-3495-370A24866EAA}"/>
              </a:ext>
            </a:extLst>
          </p:cNvPr>
          <p:cNvSpPr txBox="1"/>
          <p:nvPr/>
        </p:nvSpPr>
        <p:spPr>
          <a:xfrm>
            <a:off x="10587789" y="3312695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6.000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F22C1D75-92F2-953F-0314-6F3AF1E4BA71}"/>
              </a:ext>
            </a:extLst>
          </p:cNvPr>
          <p:cNvSpPr txBox="1"/>
          <p:nvPr/>
        </p:nvSpPr>
        <p:spPr>
          <a:xfrm>
            <a:off x="10443411" y="3705727"/>
            <a:ext cx="1307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159.851</a:t>
            </a:r>
          </a:p>
        </p:txBody>
      </p:sp>
    </p:spTree>
    <p:extLst>
      <p:ext uri="{BB962C8B-B14F-4D97-AF65-F5344CB8AC3E}">
        <p14:creationId xmlns:p14="http://schemas.microsoft.com/office/powerpoint/2010/main" val="299152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B79C9F6-1E9C-E1D4-F328-80855F2F35B3}"/>
              </a:ext>
            </a:extLst>
          </p:cNvPr>
          <p:cNvSpPr txBox="1"/>
          <p:nvPr/>
        </p:nvSpPr>
        <p:spPr>
          <a:xfrm>
            <a:off x="3248526" y="1371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(9,0883 %)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DA36CBE-F4F7-99A9-5B73-B6A51559C449}"/>
              </a:ext>
            </a:extLst>
          </p:cNvPr>
          <p:cNvSpPr txBox="1"/>
          <p:nvPr/>
        </p:nvSpPr>
        <p:spPr>
          <a:xfrm>
            <a:off x="3168315" y="2374232"/>
            <a:ext cx="129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(83,0000 %)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4669CAF-3E66-113D-2744-29CD32336131}"/>
              </a:ext>
            </a:extLst>
          </p:cNvPr>
          <p:cNvSpPr txBox="1"/>
          <p:nvPr/>
        </p:nvSpPr>
        <p:spPr>
          <a:xfrm>
            <a:off x="4580021" y="1371600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123.554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DE43C5E-8E30-858E-D4AD-7EA17E6A02B7}"/>
              </a:ext>
            </a:extLst>
          </p:cNvPr>
          <p:cNvSpPr txBox="1"/>
          <p:nvPr/>
        </p:nvSpPr>
        <p:spPr>
          <a:xfrm>
            <a:off x="4580021" y="1050758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1.359.489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04A4E62-6B62-BB0B-D907-06A09D5F9B6A}"/>
              </a:ext>
            </a:extLst>
          </p:cNvPr>
          <p:cNvSpPr txBox="1"/>
          <p:nvPr/>
        </p:nvSpPr>
        <p:spPr>
          <a:xfrm>
            <a:off x="4580021" y="2061411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501.747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82E42FF-4775-3103-F84C-913955E3AC5F}"/>
              </a:ext>
            </a:extLst>
          </p:cNvPr>
          <p:cNvSpPr txBox="1"/>
          <p:nvPr/>
        </p:nvSpPr>
        <p:spPr>
          <a:xfrm>
            <a:off x="4580021" y="2374232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416.450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60D8B97-3E47-309C-F7A9-9789707E8991}"/>
              </a:ext>
            </a:extLst>
          </p:cNvPr>
          <p:cNvSpPr txBox="1"/>
          <p:nvPr/>
        </p:nvSpPr>
        <p:spPr>
          <a:xfrm>
            <a:off x="4580021" y="2695075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100.000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4DD3BB4-9498-ECBE-9C25-B032B5944DD8}"/>
              </a:ext>
            </a:extLst>
          </p:cNvPr>
          <p:cNvSpPr txBox="1"/>
          <p:nvPr/>
        </p:nvSpPr>
        <p:spPr>
          <a:xfrm>
            <a:off x="4580021" y="3352801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2.501.240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BEA5CD7-56BE-D8EC-8026-370D3D8C8203}"/>
              </a:ext>
            </a:extLst>
          </p:cNvPr>
          <p:cNvSpPr txBox="1"/>
          <p:nvPr/>
        </p:nvSpPr>
        <p:spPr>
          <a:xfrm>
            <a:off x="4580021" y="3737812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320.000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0230A54-6300-09C3-C126-0092EAE2F161}"/>
              </a:ext>
            </a:extLst>
          </p:cNvPr>
          <p:cNvSpPr txBox="1"/>
          <p:nvPr/>
        </p:nvSpPr>
        <p:spPr>
          <a:xfrm>
            <a:off x="4580021" y="4026570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390.000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D50AB85-1927-3F57-E3ED-CA3F9501088B}"/>
              </a:ext>
            </a:extLst>
          </p:cNvPr>
          <p:cNvSpPr txBox="1"/>
          <p:nvPr/>
        </p:nvSpPr>
        <p:spPr>
          <a:xfrm>
            <a:off x="4580021" y="4363454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2.431.240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832FD7EE-708B-0303-961F-5A44D68B3761}"/>
              </a:ext>
            </a:extLst>
          </p:cNvPr>
          <p:cNvSpPr txBox="1"/>
          <p:nvPr/>
        </p:nvSpPr>
        <p:spPr>
          <a:xfrm>
            <a:off x="4580021" y="1692442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1.483.043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E4FB2495-94FD-B63A-687D-72A3814CC331}"/>
              </a:ext>
            </a:extLst>
          </p:cNvPr>
          <p:cNvSpPr txBox="1"/>
          <p:nvPr/>
        </p:nvSpPr>
        <p:spPr>
          <a:xfrm>
            <a:off x="4580021" y="3023938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1.018.197</a:t>
            </a:r>
          </a:p>
        </p:txBody>
      </p:sp>
    </p:spTree>
    <p:extLst>
      <p:ext uri="{BB962C8B-B14F-4D97-AF65-F5344CB8AC3E}">
        <p14:creationId xmlns:p14="http://schemas.microsoft.com/office/powerpoint/2010/main" val="321233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51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943F279-58E7-2923-C5DE-0F203FB861B0}"/>
              </a:ext>
            </a:extLst>
          </p:cNvPr>
          <p:cNvSpPr txBox="1"/>
          <p:nvPr/>
        </p:nvSpPr>
        <p:spPr>
          <a:xfrm>
            <a:off x="8855242" y="5173580"/>
            <a:ext cx="14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2.431.240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D4690B6-7C7D-AB33-E31F-D31DBC5281DD}"/>
              </a:ext>
            </a:extLst>
          </p:cNvPr>
          <p:cNvSpPr txBox="1"/>
          <p:nvPr/>
        </p:nvSpPr>
        <p:spPr>
          <a:xfrm>
            <a:off x="8855242" y="5542548"/>
            <a:ext cx="14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7,3356 %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E34198B-332B-3E3B-B110-EC4497202244}"/>
              </a:ext>
            </a:extLst>
          </p:cNvPr>
          <p:cNvSpPr txBox="1"/>
          <p:nvPr/>
        </p:nvSpPr>
        <p:spPr>
          <a:xfrm>
            <a:off x="10299032" y="5173580"/>
            <a:ext cx="14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2.431.240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2A3A35E-7E71-FF97-313E-8A98B6AAA29B}"/>
              </a:ext>
            </a:extLst>
          </p:cNvPr>
          <p:cNvSpPr txBox="1"/>
          <p:nvPr/>
        </p:nvSpPr>
        <p:spPr>
          <a:xfrm>
            <a:off x="6256420" y="2574758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6.000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F7FF1B9-DAB3-563F-CC23-F8D60BBAD513}"/>
              </a:ext>
            </a:extLst>
          </p:cNvPr>
          <p:cNvSpPr txBox="1"/>
          <p:nvPr/>
        </p:nvSpPr>
        <p:spPr>
          <a:xfrm>
            <a:off x="6256420" y="2967790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11.000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41B2598-E5F6-A9BF-03A9-E28DB068825C}"/>
              </a:ext>
            </a:extLst>
          </p:cNvPr>
          <p:cNvSpPr txBox="1"/>
          <p:nvPr/>
        </p:nvSpPr>
        <p:spPr>
          <a:xfrm>
            <a:off x="6256420" y="3312695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7.000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CBF135E-5E90-57DF-E69A-5402B43A96A8}"/>
              </a:ext>
            </a:extLst>
          </p:cNvPr>
          <p:cNvSpPr txBox="1"/>
          <p:nvPr/>
        </p:nvSpPr>
        <p:spPr>
          <a:xfrm>
            <a:off x="6112042" y="3705727"/>
            <a:ext cx="1307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123.554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4583022-046D-C5EA-C4A8-316BAC83C904}"/>
              </a:ext>
            </a:extLst>
          </p:cNvPr>
          <p:cNvSpPr txBox="1"/>
          <p:nvPr/>
        </p:nvSpPr>
        <p:spPr>
          <a:xfrm>
            <a:off x="5967663" y="4435643"/>
            <a:ext cx="14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1.359.489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F65196D-9DC8-1318-C562-C3829B39BE88}"/>
              </a:ext>
            </a:extLst>
          </p:cNvPr>
          <p:cNvSpPr txBox="1"/>
          <p:nvPr/>
        </p:nvSpPr>
        <p:spPr>
          <a:xfrm>
            <a:off x="5967663" y="5542548"/>
            <a:ext cx="14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9,0883 %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0A82F22-BFF0-A395-727F-71F21BD78809}"/>
              </a:ext>
            </a:extLst>
          </p:cNvPr>
          <p:cNvSpPr txBox="1"/>
          <p:nvPr/>
        </p:nvSpPr>
        <p:spPr>
          <a:xfrm>
            <a:off x="7700210" y="2574758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18.000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C4E7991-B08B-B864-F2A4-5B4017B6BC9B}"/>
              </a:ext>
            </a:extLst>
          </p:cNvPr>
          <p:cNvSpPr txBox="1"/>
          <p:nvPr/>
        </p:nvSpPr>
        <p:spPr>
          <a:xfrm>
            <a:off x="7700210" y="2967790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38.500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57A657D-8E81-7BAB-34CF-B2891D320B92}"/>
              </a:ext>
            </a:extLst>
          </p:cNvPr>
          <p:cNvSpPr txBox="1"/>
          <p:nvPr/>
        </p:nvSpPr>
        <p:spPr>
          <a:xfrm>
            <a:off x="7700210" y="3312695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86.000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87A15F1-B804-AC72-B52D-96537FCB714D}"/>
              </a:ext>
            </a:extLst>
          </p:cNvPr>
          <p:cNvSpPr txBox="1"/>
          <p:nvPr/>
        </p:nvSpPr>
        <p:spPr>
          <a:xfrm>
            <a:off x="7555832" y="3705727"/>
            <a:ext cx="1307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416.450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26700465-7773-2839-FE78-00190B443187}"/>
              </a:ext>
            </a:extLst>
          </p:cNvPr>
          <p:cNvSpPr txBox="1"/>
          <p:nvPr/>
        </p:nvSpPr>
        <p:spPr>
          <a:xfrm>
            <a:off x="7411453" y="4804611"/>
            <a:ext cx="14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501.747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727978A-0F43-35EE-B937-0F649B19F035}"/>
              </a:ext>
            </a:extLst>
          </p:cNvPr>
          <p:cNvSpPr txBox="1"/>
          <p:nvPr/>
        </p:nvSpPr>
        <p:spPr>
          <a:xfrm>
            <a:off x="7411453" y="5542548"/>
            <a:ext cx="14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83,0000 %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B1D7214E-3F2A-1D1F-40EE-5321CF13C5D5}"/>
              </a:ext>
            </a:extLst>
          </p:cNvPr>
          <p:cNvSpPr txBox="1"/>
          <p:nvPr/>
        </p:nvSpPr>
        <p:spPr>
          <a:xfrm>
            <a:off x="9143999" y="2574758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7.200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9ABA520-1B7A-D506-F596-F0105863665C}"/>
              </a:ext>
            </a:extLst>
          </p:cNvPr>
          <p:cNvSpPr txBox="1"/>
          <p:nvPr/>
        </p:nvSpPr>
        <p:spPr>
          <a:xfrm>
            <a:off x="9143999" y="2967790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5.500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636E397B-FCFD-1C87-F9D0-EE3BE4024C55}"/>
              </a:ext>
            </a:extLst>
          </p:cNvPr>
          <p:cNvSpPr txBox="1"/>
          <p:nvPr/>
        </p:nvSpPr>
        <p:spPr>
          <a:xfrm>
            <a:off x="9143999" y="3312695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12.000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6AC6E8F-83AA-0C7B-C2B4-83E0F9FB6550}"/>
              </a:ext>
            </a:extLst>
          </p:cNvPr>
          <p:cNvSpPr txBox="1"/>
          <p:nvPr/>
        </p:nvSpPr>
        <p:spPr>
          <a:xfrm>
            <a:off x="8999621" y="3705727"/>
            <a:ext cx="1307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178.345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1BDD842-7F83-F861-2757-46C9BA56C97C}"/>
              </a:ext>
            </a:extLst>
          </p:cNvPr>
          <p:cNvSpPr txBox="1"/>
          <p:nvPr/>
        </p:nvSpPr>
        <p:spPr>
          <a:xfrm>
            <a:off x="10587789" y="2574758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2.400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29422329-A831-6D71-F0CD-6C49298FCF86}"/>
              </a:ext>
            </a:extLst>
          </p:cNvPr>
          <p:cNvSpPr txBox="1"/>
          <p:nvPr/>
        </p:nvSpPr>
        <p:spPr>
          <a:xfrm>
            <a:off x="10587789" y="2967790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5.500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97410E7A-08F8-45B9-DA96-773403307A5D}"/>
              </a:ext>
            </a:extLst>
          </p:cNvPr>
          <p:cNvSpPr txBox="1"/>
          <p:nvPr/>
        </p:nvSpPr>
        <p:spPr>
          <a:xfrm>
            <a:off x="10587789" y="3312695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6.000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4ECA0E26-D2F2-46A8-40FA-E30F8F111E14}"/>
              </a:ext>
            </a:extLst>
          </p:cNvPr>
          <p:cNvSpPr txBox="1"/>
          <p:nvPr/>
        </p:nvSpPr>
        <p:spPr>
          <a:xfrm>
            <a:off x="10443411" y="3705727"/>
            <a:ext cx="1307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159.851</a:t>
            </a:r>
          </a:p>
        </p:txBody>
      </p:sp>
    </p:spTree>
    <p:extLst>
      <p:ext uri="{BB962C8B-B14F-4D97-AF65-F5344CB8AC3E}">
        <p14:creationId xmlns:p14="http://schemas.microsoft.com/office/powerpoint/2010/main" val="306048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08B0D43-2B21-853B-E0AA-6A7C4EBD0AEA}"/>
              </a:ext>
            </a:extLst>
          </p:cNvPr>
          <p:cNvSpPr txBox="1"/>
          <p:nvPr/>
        </p:nvSpPr>
        <p:spPr>
          <a:xfrm>
            <a:off x="3248526" y="1371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(9,0883 %)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4648F4F-51AD-94DF-6443-6946EC6AACF2}"/>
              </a:ext>
            </a:extLst>
          </p:cNvPr>
          <p:cNvSpPr txBox="1"/>
          <p:nvPr/>
        </p:nvSpPr>
        <p:spPr>
          <a:xfrm>
            <a:off x="3168315" y="2374232"/>
            <a:ext cx="129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(83,0000 %)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55C1DD6-DC4A-2C98-AE92-AE6B96AE6CCC}"/>
              </a:ext>
            </a:extLst>
          </p:cNvPr>
          <p:cNvSpPr txBox="1"/>
          <p:nvPr/>
        </p:nvSpPr>
        <p:spPr>
          <a:xfrm>
            <a:off x="3168315" y="4684296"/>
            <a:ext cx="129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(7,3356 %)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4C76206-F274-57B4-AC58-2FEB21AFE781}"/>
              </a:ext>
            </a:extLst>
          </p:cNvPr>
          <p:cNvSpPr txBox="1"/>
          <p:nvPr/>
        </p:nvSpPr>
        <p:spPr>
          <a:xfrm>
            <a:off x="4580021" y="1371600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123.554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FA70108-91B3-C44C-6C49-40D87C4AA437}"/>
              </a:ext>
            </a:extLst>
          </p:cNvPr>
          <p:cNvSpPr txBox="1"/>
          <p:nvPr/>
        </p:nvSpPr>
        <p:spPr>
          <a:xfrm>
            <a:off x="4580021" y="2061411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501.747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6B8AD3A-A7A1-950D-EE71-DB6931F31D8C}"/>
              </a:ext>
            </a:extLst>
          </p:cNvPr>
          <p:cNvSpPr txBox="1"/>
          <p:nvPr/>
        </p:nvSpPr>
        <p:spPr>
          <a:xfrm>
            <a:off x="4580021" y="2374232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416.450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F227BD1-E15D-4EB4-DEFC-47797E7CDB4F}"/>
              </a:ext>
            </a:extLst>
          </p:cNvPr>
          <p:cNvSpPr txBox="1"/>
          <p:nvPr/>
        </p:nvSpPr>
        <p:spPr>
          <a:xfrm>
            <a:off x="4580021" y="2695075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100.000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DC4B6DC-6895-6797-50C1-5A7040CB0A58}"/>
              </a:ext>
            </a:extLst>
          </p:cNvPr>
          <p:cNvSpPr txBox="1"/>
          <p:nvPr/>
        </p:nvSpPr>
        <p:spPr>
          <a:xfrm>
            <a:off x="4580021" y="3352801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2.501.240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3C02AA1-A17E-3E6B-49E5-B0756BDCC391}"/>
              </a:ext>
            </a:extLst>
          </p:cNvPr>
          <p:cNvSpPr txBox="1"/>
          <p:nvPr/>
        </p:nvSpPr>
        <p:spPr>
          <a:xfrm>
            <a:off x="4580021" y="3737812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320.000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E990FF5-96C8-4340-EFF9-7D6BE075BE3B}"/>
              </a:ext>
            </a:extLst>
          </p:cNvPr>
          <p:cNvSpPr txBox="1"/>
          <p:nvPr/>
        </p:nvSpPr>
        <p:spPr>
          <a:xfrm>
            <a:off x="4580021" y="4026570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390.000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C5F64E2-B937-A5D2-3932-0B0E2B1EBE92}"/>
              </a:ext>
            </a:extLst>
          </p:cNvPr>
          <p:cNvSpPr txBox="1"/>
          <p:nvPr/>
        </p:nvSpPr>
        <p:spPr>
          <a:xfrm>
            <a:off x="4580021" y="4363454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2.431.240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634EFE1-E9C7-B987-90B8-B153B0D3DC23}"/>
              </a:ext>
            </a:extLst>
          </p:cNvPr>
          <p:cNvSpPr txBox="1"/>
          <p:nvPr/>
        </p:nvSpPr>
        <p:spPr>
          <a:xfrm>
            <a:off x="4580021" y="4684296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178.345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23DC6F67-4EDA-3B8B-35B0-6807D8BF082A}"/>
              </a:ext>
            </a:extLst>
          </p:cNvPr>
          <p:cNvSpPr txBox="1"/>
          <p:nvPr/>
        </p:nvSpPr>
        <p:spPr>
          <a:xfrm>
            <a:off x="4580021" y="1692442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1.483.043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B09C20AF-347C-4E79-2791-2D1CC2E0B913}"/>
              </a:ext>
            </a:extLst>
          </p:cNvPr>
          <p:cNvSpPr txBox="1"/>
          <p:nvPr/>
        </p:nvSpPr>
        <p:spPr>
          <a:xfrm>
            <a:off x="4580021" y="3023938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1.018.197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E3F91337-010D-B028-EE8F-51F8E1ABFEE4}"/>
              </a:ext>
            </a:extLst>
          </p:cNvPr>
          <p:cNvSpPr txBox="1"/>
          <p:nvPr/>
        </p:nvSpPr>
        <p:spPr>
          <a:xfrm>
            <a:off x="4580021" y="1042737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1.359.489</a:t>
            </a:r>
          </a:p>
        </p:txBody>
      </p:sp>
    </p:spTree>
    <p:extLst>
      <p:ext uri="{BB962C8B-B14F-4D97-AF65-F5344CB8AC3E}">
        <p14:creationId xmlns:p14="http://schemas.microsoft.com/office/powerpoint/2010/main" val="2393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9643FB6-64B7-2F4D-A839-AC66C5822B40}"/>
              </a:ext>
            </a:extLst>
          </p:cNvPr>
          <p:cNvSpPr txBox="1"/>
          <p:nvPr/>
        </p:nvSpPr>
        <p:spPr>
          <a:xfrm>
            <a:off x="8855242" y="5173580"/>
            <a:ext cx="14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2.431.240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1416ECF-B7BA-8C7E-8E60-17A6D3D626DB}"/>
              </a:ext>
            </a:extLst>
          </p:cNvPr>
          <p:cNvSpPr txBox="1"/>
          <p:nvPr/>
        </p:nvSpPr>
        <p:spPr>
          <a:xfrm>
            <a:off x="8855242" y="5542548"/>
            <a:ext cx="14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7,3356%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DFF20F4-4C75-15E9-6CB1-24681EF5D119}"/>
              </a:ext>
            </a:extLst>
          </p:cNvPr>
          <p:cNvSpPr txBox="1"/>
          <p:nvPr/>
        </p:nvSpPr>
        <p:spPr>
          <a:xfrm>
            <a:off x="10299032" y="5173580"/>
            <a:ext cx="14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2.431.240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049D88-7681-AFEF-DF5B-5CBF737459A8}"/>
              </a:ext>
            </a:extLst>
          </p:cNvPr>
          <p:cNvSpPr txBox="1"/>
          <p:nvPr/>
        </p:nvSpPr>
        <p:spPr>
          <a:xfrm>
            <a:off x="10299032" y="5542548"/>
            <a:ext cx="14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6,5749 %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3F0C29-0C76-1B2F-9D79-2D9E9727B5FE}"/>
              </a:ext>
            </a:extLst>
          </p:cNvPr>
          <p:cNvSpPr txBox="1"/>
          <p:nvPr/>
        </p:nvSpPr>
        <p:spPr>
          <a:xfrm>
            <a:off x="6256420" y="2967790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11.000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F293258-9BB4-77C7-052D-0A46FB23F77C}"/>
              </a:ext>
            </a:extLst>
          </p:cNvPr>
          <p:cNvSpPr txBox="1"/>
          <p:nvPr/>
        </p:nvSpPr>
        <p:spPr>
          <a:xfrm>
            <a:off x="6256420" y="3312695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7.000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BECBAF8-3011-5024-E171-955657EC3C16}"/>
              </a:ext>
            </a:extLst>
          </p:cNvPr>
          <p:cNvSpPr txBox="1"/>
          <p:nvPr/>
        </p:nvSpPr>
        <p:spPr>
          <a:xfrm>
            <a:off x="6112042" y="3705727"/>
            <a:ext cx="1307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123.554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9520CA0-4607-416F-A54B-09B806B231E2}"/>
              </a:ext>
            </a:extLst>
          </p:cNvPr>
          <p:cNvSpPr txBox="1"/>
          <p:nvPr/>
        </p:nvSpPr>
        <p:spPr>
          <a:xfrm>
            <a:off x="5967663" y="4435643"/>
            <a:ext cx="14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1.359.489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5D816B8-0E2E-FCF0-539A-DC78DEA3E16E}"/>
              </a:ext>
            </a:extLst>
          </p:cNvPr>
          <p:cNvSpPr txBox="1"/>
          <p:nvPr/>
        </p:nvSpPr>
        <p:spPr>
          <a:xfrm>
            <a:off x="5967663" y="5542548"/>
            <a:ext cx="14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9,0883 %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7E59F6D-9D84-4DD8-B5D6-BB26A7436461}"/>
              </a:ext>
            </a:extLst>
          </p:cNvPr>
          <p:cNvSpPr txBox="1"/>
          <p:nvPr/>
        </p:nvSpPr>
        <p:spPr>
          <a:xfrm>
            <a:off x="7700210" y="2967790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38.500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2D2D951-DA1C-A796-9767-C325B38E6253}"/>
              </a:ext>
            </a:extLst>
          </p:cNvPr>
          <p:cNvSpPr txBox="1"/>
          <p:nvPr/>
        </p:nvSpPr>
        <p:spPr>
          <a:xfrm>
            <a:off x="7700210" y="3312695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86.000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5B04D84-B717-CB90-F653-B05CB7329591}"/>
              </a:ext>
            </a:extLst>
          </p:cNvPr>
          <p:cNvSpPr txBox="1"/>
          <p:nvPr/>
        </p:nvSpPr>
        <p:spPr>
          <a:xfrm>
            <a:off x="7555832" y="3705727"/>
            <a:ext cx="1307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416.450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7C389B9-243F-914F-3D2C-A9D72D462743}"/>
              </a:ext>
            </a:extLst>
          </p:cNvPr>
          <p:cNvSpPr txBox="1"/>
          <p:nvPr/>
        </p:nvSpPr>
        <p:spPr>
          <a:xfrm>
            <a:off x="7411453" y="4804611"/>
            <a:ext cx="14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501.747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5F4C5E7-DC7F-4219-F110-4DE338A150A6}"/>
              </a:ext>
            </a:extLst>
          </p:cNvPr>
          <p:cNvSpPr txBox="1"/>
          <p:nvPr/>
        </p:nvSpPr>
        <p:spPr>
          <a:xfrm>
            <a:off x="7411453" y="5542548"/>
            <a:ext cx="14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83,0000 %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178B866-C99A-716A-2A06-134323D4E3CC}"/>
              </a:ext>
            </a:extLst>
          </p:cNvPr>
          <p:cNvSpPr txBox="1"/>
          <p:nvPr/>
        </p:nvSpPr>
        <p:spPr>
          <a:xfrm>
            <a:off x="9143999" y="2967790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5.500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A03BF3B-93AD-EDAF-17D2-04095E3EF0D5}"/>
              </a:ext>
            </a:extLst>
          </p:cNvPr>
          <p:cNvSpPr txBox="1"/>
          <p:nvPr/>
        </p:nvSpPr>
        <p:spPr>
          <a:xfrm>
            <a:off x="9143999" y="3312695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12.000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46166A5-602C-38D4-90A0-45493C4F9688}"/>
              </a:ext>
            </a:extLst>
          </p:cNvPr>
          <p:cNvSpPr txBox="1"/>
          <p:nvPr/>
        </p:nvSpPr>
        <p:spPr>
          <a:xfrm>
            <a:off x="8999621" y="3705727"/>
            <a:ext cx="1307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178.345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775708D-2164-DBDF-98CC-44934AFC227B}"/>
              </a:ext>
            </a:extLst>
          </p:cNvPr>
          <p:cNvSpPr txBox="1"/>
          <p:nvPr/>
        </p:nvSpPr>
        <p:spPr>
          <a:xfrm>
            <a:off x="10587789" y="2967790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5.500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B218D5F-CA34-A775-2824-CEB33323228C}"/>
              </a:ext>
            </a:extLst>
          </p:cNvPr>
          <p:cNvSpPr txBox="1"/>
          <p:nvPr/>
        </p:nvSpPr>
        <p:spPr>
          <a:xfrm>
            <a:off x="10587789" y="3312695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6.000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A95340D-3C76-0127-3DC5-5A7EF6C5CCC0}"/>
              </a:ext>
            </a:extLst>
          </p:cNvPr>
          <p:cNvSpPr txBox="1"/>
          <p:nvPr/>
        </p:nvSpPr>
        <p:spPr>
          <a:xfrm>
            <a:off x="10443411" y="3705727"/>
            <a:ext cx="1307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159.851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D013B4E8-EF97-C67A-141A-3AFD87F16716}"/>
              </a:ext>
            </a:extLst>
          </p:cNvPr>
          <p:cNvSpPr txBox="1"/>
          <p:nvPr/>
        </p:nvSpPr>
        <p:spPr>
          <a:xfrm>
            <a:off x="6256420" y="2574758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6.000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AE70A1C5-ADFF-F8B1-879B-4B68C904F59E}"/>
              </a:ext>
            </a:extLst>
          </p:cNvPr>
          <p:cNvSpPr txBox="1"/>
          <p:nvPr/>
        </p:nvSpPr>
        <p:spPr>
          <a:xfrm>
            <a:off x="7700210" y="2574758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18.000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5E46724-364D-897E-C8C2-6C4389046E65}"/>
              </a:ext>
            </a:extLst>
          </p:cNvPr>
          <p:cNvSpPr txBox="1"/>
          <p:nvPr/>
        </p:nvSpPr>
        <p:spPr>
          <a:xfrm>
            <a:off x="9143999" y="2574758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7.200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C7CEC56-1AC3-E7F8-B450-510A52595D7D}"/>
              </a:ext>
            </a:extLst>
          </p:cNvPr>
          <p:cNvSpPr txBox="1"/>
          <p:nvPr/>
        </p:nvSpPr>
        <p:spPr>
          <a:xfrm>
            <a:off x="10587789" y="2574758"/>
            <a:ext cx="116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2.400</a:t>
            </a:r>
          </a:p>
        </p:txBody>
      </p:sp>
    </p:spTree>
    <p:extLst>
      <p:ext uri="{BB962C8B-B14F-4D97-AF65-F5344CB8AC3E}">
        <p14:creationId xmlns:p14="http://schemas.microsoft.com/office/powerpoint/2010/main" val="200961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8A12F0B-5A53-1087-A4E6-D06061EECC4C}"/>
              </a:ext>
            </a:extLst>
          </p:cNvPr>
          <p:cNvSpPr txBox="1"/>
          <p:nvPr/>
        </p:nvSpPr>
        <p:spPr>
          <a:xfrm>
            <a:off x="3248526" y="1371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(9,0883 %)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60D236D-0644-067E-5675-3D91E552A94D}"/>
              </a:ext>
            </a:extLst>
          </p:cNvPr>
          <p:cNvSpPr txBox="1"/>
          <p:nvPr/>
        </p:nvSpPr>
        <p:spPr>
          <a:xfrm>
            <a:off x="3168315" y="2374232"/>
            <a:ext cx="129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(83,0000 %)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BC63959-B464-10B9-A1A5-53F93E74D760}"/>
              </a:ext>
            </a:extLst>
          </p:cNvPr>
          <p:cNvSpPr txBox="1"/>
          <p:nvPr/>
        </p:nvSpPr>
        <p:spPr>
          <a:xfrm>
            <a:off x="3168315" y="4684296"/>
            <a:ext cx="129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(7,3356 %)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3DE9CFE-7963-D3F7-1C8F-722763179EE1}"/>
              </a:ext>
            </a:extLst>
          </p:cNvPr>
          <p:cNvSpPr txBox="1"/>
          <p:nvPr/>
        </p:nvSpPr>
        <p:spPr>
          <a:xfrm>
            <a:off x="3168315" y="5021180"/>
            <a:ext cx="129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(6,5749 %)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CFEFB3B-0DBB-4DF2-F202-8BF30AD7E718}"/>
              </a:ext>
            </a:extLst>
          </p:cNvPr>
          <p:cNvSpPr txBox="1"/>
          <p:nvPr/>
        </p:nvSpPr>
        <p:spPr>
          <a:xfrm>
            <a:off x="4580021" y="1371600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123.554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E214C13-FBFF-EDB6-1D33-6EFA2AF9FCB6}"/>
              </a:ext>
            </a:extLst>
          </p:cNvPr>
          <p:cNvSpPr txBox="1"/>
          <p:nvPr/>
        </p:nvSpPr>
        <p:spPr>
          <a:xfrm>
            <a:off x="4580021" y="1050758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1.359.489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86D2364-BF1C-5D16-5DA8-692064348398}"/>
              </a:ext>
            </a:extLst>
          </p:cNvPr>
          <p:cNvSpPr txBox="1"/>
          <p:nvPr/>
        </p:nvSpPr>
        <p:spPr>
          <a:xfrm>
            <a:off x="4580021" y="2061411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501.747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F3087D2-63B3-D5CC-366E-BD1D5DB7A32B}"/>
              </a:ext>
            </a:extLst>
          </p:cNvPr>
          <p:cNvSpPr txBox="1"/>
          <p:nvPr/>
        </p:nvSpPr>
        <p:spPr>
          <a:xfrm>
            <a:off x="4580021" y="2374232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416.450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CCE8653-8CDD-C658-5C76-5F1B46B51FA3}"/>
              </a:ext>
            </a:extLst>
          </p:cNvPr>
          <p:cNvSpPr txBox="1"/>
          <p:nvPr/>
        </p:nvSpPr>
        <p:spPr>
          <a:xfrm>
            <a:off x="4580021" y="2695075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100.000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52BD2AE-FB49-A81F-1C8D-50C12D916E48}"/>
              </a:ext>
            </a:extLst>
          </p:cNvPr>
          <p:cNvSpPr txBox="1"/>
          <p:nvPr/>
        </p:nvSpPr>
        <p:spPr>
          <a:xfrm>
            <a:off x="4580021" y="3352801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2.501.240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55A99BD-E987-ED97-4AD8-D0C44D5DF14C}"/>
              </a:ext>
            </a:extLst>
          </p:cNvPr>
          <p:cNvSpPr txBox="1"/>
          <p:nvPr/>
        </p:nvSpPr>
        <p:spPr>
          <a:xfrm>
            <a:off x="4580021" y="3737812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320.000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0E1CD17-05C2-E7FC-45C9-1B03C96ED18C}"/>
              </a:ext>
            </a:extLst>
          </p:cNvPr>
          <p:cNvSpPr txBox="1"/>
          <p:nvPr/>
        </p:nvSpPr>
        <p:spPr>
          <a:xfrm>
            <a:off x="4580021" y="4026570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390.000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1DC084F-0C3F-B09A-3050-67CAB630DF56}"/>
              </a:ext>
            </a:extLst>
          </p:cNvPr>
          <p:cNvSpPr txBox="1"/>
          <p:nvPr/>
        </p:nvSpPr>
        <p:spPr>
          <a:xfrm>
            <a:off x="4580021" y="4363454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2.431.240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85015E8-60E8-9992-5DB7-5661E8A87640}"/>
              </a:ext>
            </a:extLst>
          </p:cNvPr>
          <p:cNvSpPr txBox="1"/>
          <p:nvPr/>
        </p:nvSpPr>
        <p:spPr>
          <a:xfrm>
            <a:off x="4580021" y="4684296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178.345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2BF73E7-67FB-1E9E-5F17-7B54C5C1A281}"/>
              </a:ext>
            </a:extLst>
          </p:cNvPr>
          <p:cNvSpPr txBox="1"/>
          <p:nvPr/>
        </p:nvSpPr>
        <p:spPr>
          <a:xfrm>
            <a:off x="4580021" y="5013159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159.851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63A861B-51A4-2270-FA26-003AAED76274}"/>
              </a:ext>
            </a:extLst>
          </p:cNvPr>
          <p:cNvSpPr txBox="1"/>
          <p:nvPr/>
        </p:nvSpPr>
        <p:spPr>
          <a:xfrm>
            <a:off x="4580021" y="5350043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2.769.436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F9A5D43-BF30-B597-7E55-F3F86B6F3768}"/>
              </a:ext>
            </a:extLst>
          </p:cNvPr>
          <p:cNvSpPr txBox="1"/>
          <p:nvPr/>
        </p:nvSpPr>
        <p:spPr>
          <a:xfrm>
            <a:off x="4580021" y="5686927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4.078.000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BD811CB-690F-F603-A1FD-DDBCF27CACF8}"/>
              </a:ext>
            </a:extLst>
          </p:cNvPr>
          <p:cNvSpPr txBox="1"/>
          <p:nvPr/>
        </p:nvSpPr>
        <p:spPr>
          <a:xfrm>
            <a:off x="4580021" y="6007769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1.308.564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166A1BA-BD73-0046-616F-53152EBE681B}"/>
              </a:ext>
            </a:extLst>
          </p:cNvPr>
          <p:cNvSpPr txBox="1"/>
          <p:nvPr/>
        </p:nvSpPr>
        <p:spPr>
          <a:xfrm>
            <a:off x="7074569" y="1371600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71.827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BADD519A-714E-59A3-E466-649CBE06CCFA}"/>
              </a:ext>
            </a:extLst>
          </p:cNvPr>
          <p:cNvSpPr txBox="1"/>
          <p:nvPr/>
        </p:nvSpPr>
        <p:spPr>
          <a:xfrm>
            <a:off x="7074569" y="1050758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790.322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587F80C8-6D01-A4A9-6D00-EA3EB389C791}"/>
              </a:ext>
            </a:extLst>
          </p:cNvPr>
          <p:cNvSpPr txBox="1"/>
          <p:nvPr/>
        </p:nvSpPr>
        <p:spPr>
          <a:xfrm>
            <a:off x="7074569" y="2061411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260.022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A9772F2-5CFE-8DF8-BF64-3E3F34AA77AE}"/>
              </a:ext>
            </a:extLst>
          </p:cNvPr>
          <p:cNvSpPr txBox="1"/>
          <p:nvPr/>
        </p:nvSpPr>
        <p:spPr>
          <a:xfrm>
            <a:off x="7074569" y="2374232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215.818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9E1BF037-715F-882B-D7A6-92851F51B133}"/>
              </a:ext>
            </a:extLst>
          </p:cNvPr>
          <p:cNvSpPr txBox="1"/>
          <p:nvPr/>
        </p:nvSpPr>
        <p:spPr>
          <a:xfrm>
            <a:off x="7074569" y="2695075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40.000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C059A9D-C1ED-A131-0D3C-363CC7258426}"/>
              </a:ext>
            </a:extLst>
          </p:cNvPr>
          <p:cNvSpPr txBox="1"/>
          <p:nvPr/>
        </p:nvSpPr>
        <p:spPr>
          <a:xfrm>
            <a:off x="7074569" y="3352801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1.377.989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16F893D8-7A2B-E688-2BF5-EB4A2BDCEFFC}"/>
              </a:ext>
            </a:extLst>
          </p:cNvPr>
          <p:cNvSpPr txBox="1"/>
          <p:nvPr/>
        </p:nvSpPr>
        <p:spPr>
          <a:xfrm>
            <a:off x="7074569" y="3737812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150.000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23C04665-C0E2-19C6-6928-BBF4AC50C36B}"/>
              </a:ext>
            </a:extLst>
          </p:cNvPr>
          <p:cNvSpPr txBox="1"/>
          <p:nvPr/>
        </p:nvSpPr>
        <p:spPr>
          <a:xfrm>
            <a:off x="7074569" y="4026570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180.000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DF8F72D-E2FA-A77C-8130-88A33C9E0D23}"/>
              </a:ext>
            </a:extLst>
          </p:cNvPr>
          <p:cNvSpPr txBox="1"/>
          <p:nvPr/>
        </p:nvSpPr>
        <p:spPr>
          <a:xfrm>
            <a:off x="7074569" y="4363454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1.347.989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E9BA656A-AC27-B664-B95B-F8DB9C5E7C2E}"/>
              </a:ext>
            </a:extLst>
          </p:cNvPr>
          <p:cNvSpPr txBox="1"/>
          <p:nvPr/>
        </p:nvSpPr>
        <p:spPr>
          <a:xfrm>
            <a:off x="7074569" y="4684296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98.883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801A41CA-9106-0803-774D-641A2CEDDC94}"/>
              </a:ext>
            </a:extLst>
          </p:cNvPr>
          <p:cNvSpPr txBox="1"/>
          <p:nvPr/>
        </p:nvSpPr>
        <p:spPr>
          <a:xfrm>
            <a:off x="7074569" y="5013159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88.629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8AD73842-684A-C630-B9A0-8AD1D151C3B4}"/>
              </a:ext>
            </a:extLst>
          </p:cNvPr>
          <p:cNvSpPr txBox="1"/>
          <p:nvPr/>
        </p:nvSpPr>
        <p:spPr>
          <a:xfrm>
            <a:off x="7074569" y="5350043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1.535.501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445F909A-DE3E-6933-F8E1-2605C82B1E9A}"/>
              </a:ext>
            </a:extLst>
          </p:cNvPr>
          <p:cNvSpPr txBox="1"/>
          <p:nvPr/>
        </p:nvSpPr>
        <p:spPr>
          <a:xfrm>
            <a:off x="7074569" y="5686927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1.398.000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2D039C64-2FBA-75A8-B14E-81C56AA8C751}"/>
              </a:ext>
            </a:extLst>
          </p:cNvPr>
          <p:cNvSpPr txBox="1"/>
          <p:nvPr/>
        </p:nvSpPr>
        <p:spPr>
          <a:xfrm>
            <a:off x="7074569" y="6007769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- 137.501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B6EFBE2B-85A2-018C-96C8-E4B5B5448406}"/>
              </a:ext>
            </a:extLst>
          </p:cNvPr>
          <p:cNvSpPr txBox="1"/>
          <p:nvPr/>
        </p:nvSpPr>
        <p:spPr>
          <a:xfrm>
            <a:off x="9585159" y="1371600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51.727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BAC58394-B651-A7BF-26B5-6AB55A19D0B8}"/>
              </a:ext>
            </a:extLst>
          </p:cNvPr>
          <p:cNvSpPr txBox="1"/>
          <p:nvPr/>
        </p:nvSpPr>
        <p:spPr>
          <a:xfrm>
            <a:off x="9585159" y="1050758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569.167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717202E2-418A-6356-39B1-C4015CE4D32A}"/>
              </a:ext>
            </a:extLst>
          </p:cNvPr>
          <p:cNvSpPr txBox="1"/>
          <p:nvPr/>
        </p:nvSpPr>
        <p:spPr>
          <a:xfrm>
            <a:off x="9585159" y="2061411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241.725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CAB4993-AEB0-460B-45BC-55D9C005D410}"/>
              </a:ext>
            </a:extLst>
          </p:cNvPr>
          <p:cNvSpPr txBox="1"/>
          <p:nvPr/>
        </p:nvSpPr>
        <p:spPr>
          <a:xfrm>
            <a:off x="9585159" y="2374232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200.632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64956182-5B89-1573-2FD2-F41A9B1CC4E8}"/>
              </a:ext>
            </a:extLst>
          </p:cNvPr>
          <p:cNvSpPr txBox="1"/>
          <p:nvPr/>
        </p:nvSpPr>
        <p:spPr>
          <a:xfrm>
            <a:off x="9585159" y="2695075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60.000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02854DD-9E3B-255B-BFB3-80E367FE580C}"/>
              </a:ext>
            </a:extLst>
          </p:cNvPr>
          <p:cNvSpPr txBox="1"/>
          <p:nvPr/>
        </p:nvSpPr>
        <p:spPr>
          <a:xfrm>
            <a:off x="9585159" y="3352801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1.123.251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D3D51B6-1536-D41B-E6BB-CEF0F5621256}"/>
              </a:ext>
            </a:extLst>
          </p:cNvPr>
          <p:cNvSpPr txBox="1"/>
          <p:nvPr/>
        </p:nvSpPr>
        <p:spPr>
          <a:xfrm>
            <a:off x="9585159" y="3737812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170.000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D5CCEAD4-9A19-FD06-D685-950EFB80944E}"/>
              </a:ext>
            </a:extLst>
          </p:cNvPr>
          <p:cNvSpPr txBox="1"/>
          <p:nvPr/>
        </p:nvSpPr>
        <p:spPr>
          <a:xfrm>
            <a:off x="9585159" y="4026570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210.000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43BBEC08-50E6-8DB4-9116-744B05B8320D}"/>
              </a:ext>
            </a:extLst>
          </p:cNvPr>
          <p:cNvSpPr txBox="1"/>
          <p:nvPr/>
        </p:nvSpPr>
        <p:spPr>
          <a:xfrm>
            <a:off x="9585159" y="4363454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1.083.251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DA8E2763-CB8D-82DA-5013-4E227A6471EF}"/>
              </a:ext>
            </a:extLst>
          </p:cNvPr>
          <p:cNvSpPr txBox="1"/>
          <p:nvPr/>
        </p:nvSpPr>
        <p:spPr>
          <a:xfrm>
            <a:off x="9585159" y="4684296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79.462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31D81E7E-DCC2-CBD4-7C51-7D4D23EA619C}"/>
              </a:ext>
            </a:extLst>
          </p:cNvPr>
          <p:cNvSpPr txBox="1"/>
          <p:nvPr/>
        </p:nvSpPr>
        <p:spPr>
          <a:xfrm>
            <a:off x="9585159" y="5013159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71.222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4F2AE739-8F35-EC75-ECA3-95160FBCEB98}"/>
              </a:ext>
            </a:extLst>
          </p:cNvPr>
          <p:cNvSpPr txBox="1"/>
          <p:nvPr/>
        </p:nvSpPr>
        <p:spPr>
          <a:xfrm>
            <a:off x="9585159" y="5350043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1.233.935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07A40AF3-3ADF-9678-4F4F-E20E3C46DD24}"/>
              </a:ext>
            </a:extLst>
          </p:cNvPr>
          <p:cNvSpPr txBox="1"/>
          <p:nvPr/>
        </p:nvSpPr>
        <p:spPr>
          <a:xfrm>
            <a:off x="9585159" y="5686927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2.680.000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2533439E-5EDB-5F58-04BC-C3EE1E03423E}"/>
              </a:ext>
            </a:extLst>
          </p:cNvPr>
          <p:cNvSpPr txBox="1"/>
          <p:nvPr/>
        </p:nvSpPr>
        <p:spPr>
          <a:xfrm>
            <a:off x="9585159" y="6007769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1.446.065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B1E1E2C4-8B4E-810E-5362-E034327159F8}"/>
              </a:ext>
            </a:extLst>
          </p:cNvPr>
          <p:cNvSpPr txBox="1"/>
          <p:nvPr/>
        </p:nvSpPr>
        <p:spPr>
          <a:xfrm>
            <a:off x="4580021" y="1692442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1.483.043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70096C91-400E-CBFD-DED0-AC66881C6E1C}"/>
              </a:ext>
            </a:extLst>
          </p:cNvPr>
          <p:cNvSpPr txBox="1"/>
          <p:nvPr/>
        </p:nvSpPr>
        <p:spPr>
          <a:xfrm>
            <a:off x="7074569" y="1692442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862.149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09C4EC19-FD40-B215-C032-48FF1D0B05A9}"/>
              </a:ext>
            </a:extLst>
          </p:cNvPr>
          <p:cNvSpPr txBox="1"/>
          <p:nvPr/>
        </p:nvSpPr>
        <p:spPr>
          <a:xfrm>
            <a:off x="9585159" y="1692442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620.894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E36DD4F3-84D6-2D69-7D73-94954B8CC122}"/>
              </a:ext>
            </a:extLst>
          </p:cNvPr>
          <p:cNvSpPr txBox="1"/>
          <p:nvPr/>
        </p:nvSpPr>
        <p:spPr>
          <a:xfrm>
            <a:off x="4580021" y="3023938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1.018.197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39BA3BBE-77A0-92D2-A323-0E98DD473FE1}"/>
              </a:ext>
            </a:extLst>
          </p:cNvPr>
          <p:cNvSpPr txBox="1"/>
          <p:nvPr/>
        </p:nvSpPr>
        <p:spPr>
          <a:xfrm>
            <a:off x="7074569" y="3023938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515.840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1946BEBD-FCB4-C130-6B0F-ECBB5BADB868}"/>
              </a:ext>
            </a:extLst>
          </p:cNvPr>
          <p:cNvSpPr txBox="1"/>
          <p:nvPr/>
        </p:nvSpPr>
        <p:spPr>
          <a:xfrm>
            <a:off x="9585159" y="3023938"/>
            <a:ext cx="174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502.357</a:t>
            </a:r>
          </a:p>
        </p:txBody>
      </p:sp>
    </p:spTree>
    <p:extLst>
      <p:ext uri="{BB962C8B-B14F-4D97-AF65-F5344CB8AC3E}">
        <p14:creationId xmlns:p14="http://schemas.microsoft.com/office/powerpoint/2010/main" val="232909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  <p:bldP spid="52" grpId="0"/>
      <p:bldP spid="53" grpId="0"/>
    </p:bldLst>
  </p:timing>
</p:sld>
</file>

<file path=ppt/theme/theme1.xml><?xml version="1.0" encoding="utf-8"?>
<a:theme xmlns:a="http://schemas.openxmlformats.org/drawingml/2006/main" name="Office">
  <a:themeElements>
    <a:clrScheme name="Winklers 1">
      <a:dk1>
        <a:srgbClr val="000000"/>
      </a:dk1>
      <a:lt1>
        <a:srgbClr val="FFFFFF"/>
      </a:lt1>
      <a:dk2>
        <a:srgbClr val="212745"/>
      </a:dk2>
      <a:lt2>
        <a:srgbClr val="D1EEFD"/>
      </a:lt2>
      <a:accent1>
        <a:srgbClr val="69C6E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Macintosh PowerPoint</Application>
  <PresentationFormat>Breitbild</PresentationFormat>
  <Paragraphs>207</Paragraphs>
  <Slides>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Anke Mattke</dc:creator>
  <cp:lastModifiedBy>Anke Mattke</cp:lastModifiedBy>
  <cp:revision>25</cp:revision>
  <dcterms:created xsi:type="dcterms:W3CDTF">2023-05-02T07:21:52Z</dcterms:created>
  <dcterms:modified xsi:type="dcterms:W3CDTF">2024-01-22T11:20:32Z</dcterms:modified>
</cp:coreProperties>
</file>